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69" r:id="rId2"/>
    <p:sldId id="328" r:id="rId3"/>
    <p:sldId id="271" r:id="rId4"/>
    <p:sldId id="273" r:id="rId5"/>
    <p:sldId id="274" r:id="rId6"/>
    <p:sldId id="275"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5" r:id="rId23"/>
    <p:sldId id="296" r:id="rId24"/>
    <p:sldId id="297" r:id="rId25"/>
    <p:sldId id="298" r:id="rId26"/>
    <p:sldId id="299" r:id="rId27"/>
    <p:sldId id="300" r:id="rId28"/>
    <p:sldId id="301" r:id="rId29"/>
    <p:sldId id="303" r:id="rId30"/>
    <p:sldId id="304" r:id="rId31"/>
    <p:sldId id="305" r:id="rId32"/>
    <p:sldId id="306" r:id="rId33"/>
    <p:sldId id="307" r:id="rId34"/>
    <p:sldId id="308" r:id="rId35"/>
    <p:sldId id="309" r:id="rId36"/>
    <p:sldId id="310" r:id="rId37"/>
    <p:sldId id="325"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7" r:id="rId52"/>
    <p:sldId id="32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BBE"/>
    <a:srgbClr val="003745"/>
    <a:srgbClr val="0D9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16" autoAdjust="0"/>
    <p:restoredTop sz="62486" autoAdjust="0"/>
  </p:normalViewPr>
  <p:slideViewPr>
    <p:cSldViewPr>
      <p:cViewPr varScale="1">
        <p:scale>
          <a:sx n="57" d="100"/>
          <a:sy n="57" d="100"/>
        </p:scale>
        <p:origin x="215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936"/>
    </p:cViewPr>
  </p:sorter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FF2B4-4D84-4C67-A842-1BE3189B8BD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EB8EFEC-881A-48C5-94EC-DB999D8B2424}">
      <dgm:prSet custT="1"/>
      <dgm:spPr/>
      <dgm:t>
        <a:bodyPr/>
        <a:lstStyle/>
        <a:p>
          <a:pPr rtl="0"/>
          <a:r>
            <a:rPr lang="en-US" sz="2400" b="1" dirty="0" smtClean="0">
              <a:latin typeface="Verdana" pitchFamily="34" charset="0"/>
              <a:ea typeface="Verdana" pitchFamily="34" charset="0"/>
              <a:cs typeface="Verdana" pitchFamily="34" charset="0"/>
            </a:rPr>
            <a:t>Providing adequate exposure</a:t>
          </a:r>
          <a:endParaRPr lang="en-US" sz="2400" dirty="0">
            <a:latin typeface="Verdana" pitchFamily="34" charset="0"/>
            <a:ea typeface="Verdana" pitchFamily="34" charset="0"/>
            <a:cs typeface="Verdana" pitchFamily="34" charset="0"/>
          </a:endParaRPr>
        </a:p>
      </dgm:t>
    </dgm:pt>
    <dgm:pt modelId="{AE496036-3E90-4224-97C5-5284C0329E28}" type="parTrans" cxnId="{CA143ED5-20EF-4823-A28B-3E83CA6E2D66}">
      <dgm:prSet/>
      <dgm:spPr/>
      <dgm:t>
        <a:bodyPr/>
        <a:lstStyle/>
        <a:p>
          <a:endParaRPr lang="en-US"/>
        </a:p>
      </dgm:t>
    </dgm:pt>
    <dgm:pt modelId="{46FE645C-9833-445F-AAC5-A5C2EC3EF769}" type="sibTrans" cxnId="{CA143ED5-20EF-4823-A28B-3E83CA6E2D66}">
      <dgm:prSet/>
      <dgm:spPr/>
      <dgm:t>
        <a:bodyPr/>
        <a:lstStyle/>
        <a:p>
          <a:endParaRPr lang="en-US"/>
        </a:p>
      </dgm:t>
    </dgm:pt>
    <dgm:pt modelId="{0F95681A-BFFA-465E-9673-29C16068CEE2}">
      <dgm:prSet custT="1"/>
      <dgm:spPr/>
      <dgm:t>
        <a:bodyPr/>
        <a:lstStyle/>
        <a:p>
          <a:pPr rtl="0"/>
          <a:r>
            <a:rPr lang="en-US" sz="2400" b="1" dirty="0" smtClean="0">
              <a:latin typeface="Verdana" pitchFamily="34" charset="0"/>
              <a:ea typeface="Verdana" pitchFamily="34" charset="0"/>
              <a:cs typeface="Verdana" pitchFamily="34" charset="0"/>
            </a:rPr>
            <a:t>Maintaining patient dignity</a:t>
          </a:r>
          <a:endParaRPr lang="en-US" sz="2400" dirty="0">
            <a:latin typeface="Verdana" pitchFamily="34" charset="0"/>
            <a:ea typeface="Verdana" pitchFamily="34" charset="0"/>
            <a:cs typeface="Verdana" pitchFamily="34" charset="0"/>
          </a:endParaRPr>
        </a:p>
      </dgm:t>
    </dgm:pt>
    <dgm:pt modelId="{3FA20850-9501-4F75-AB50-20CE62E408A2}" type="parTrans" cxnId="{D893FC46-57C1-4160-B422-DA457841C778}">
      <dgm:prSet/>
      <dgm:spPr/>
      <dgm:t>
        <a:bodyPr/>
        <a:lstStyle/>
        <a:p>
          <a:endParaRPr lang="en-US"/>
        </a:p>
      </dgm:t>
    </dgm:pt>
    <dgm:pt modelId="{8F601E8B-F241-4AD4-8570-F8364197474F}" type="sibTrans" cxnId="{D893FC46-57C1-4160-B422-DA457841C778}">
      <dgm:prSet/>
      <dgm:spPr/>
      <dgm:t>
        <a:bodyPr/>
        <a:lstStyle/>
        <a:p>
          <a:endParaRPr lang="en-US"/>
        </a:p>
      </dgm:t>
    </dgm:pt>
    <dgm:pt modelId="{126C9BB9-4AA2-4F6A-8930-FD171F99EBAA}">
      <dgm:prSet custT="1"/>
      <dgm:spPr/>
      <dgm:t>
        <a:bodyPr/>
        <a:lstStyle/>
        <a:p>
          <a:pPr rtl="0"/>
          <a:r>
            <a:rPr lang="en-US" sz="2400" b="1" dirty="0" smtClean="0">
              <a:latin typeface="Verdana" pitchFamily="34" charset="0"/>
              <a:ea typeface="Verdana" pitchFamily="34" charset="0"/>
              <a:cs typeface="Verdana" pitchFamily="34" charset="0"/>
            </a:rPr>
            <a:t>Allowing for optimum ventilation</a:t>
          </a:r>
          <a:endParaRPr lang="en-US" sz="2400" dirty="0">
            <a:latin typeface="Verdana" pitchFamily="34" charset="0"/>
            <a:ea typeface="Verdana" pitchFamily="34" charset="0"/>
            <a:cs typeface="Verdana" pitchFamily="34" charset="0"/>
          </a:endParaRPr>
        </a:p>
      </dgm:t>
    </dgm:pt>
    <dgm:pt modelId="{14FC4C63-8A6C-4900-9313-2FC7DD8892CE}" type="parTrans" cxnId="{F48AC99A-4A9B-4577-99D0-58AA5839DB5D}">
      <dgm:prSet/>
      <dgm:spPr/>
      <dgm:t>
        <a:bodyPr/>
        <a:lstStyle/>
        <a:p>
          <a:endParaRPr lang="en-US"/>
        </a:p>
      </dgm:t>
    </dgm:pt>
    <dgm:pt modelId="{97615684-9614-41D6-975F-8534052515BB}" type="sibTrans" cxnId="{F48AC99A-4A9B-4577-99D0-58AA5839DB5D}">
      <dgm:prSet/>
      <dgm:spPr/>
      <dgm:t>
        <a:bodyPr/>
        <a:lstStyle/>
        <a:p>
          <a:endParaRPr lang="en-US"/>
        </a:p>
      </dgm:t>
    </dgm:pt>
    <dgm:pt modelId="{A64CB544-8C17-4899-9219-99373C269224}">
      <dgm:prSet custT="1"/>
      <dgm:spPr/>
      <dgm:t>
        <a:bodyPr/>
        <a:lstStyle/>
        <a:p>
          <a:pPr rtl="0"/>
          <a:r>
            <a:rPr lang="en-US" sz="2400" b="1" dirty="0" smtClean="0">
              <a:latin typeface="Verdana" pitchFamily="34" charset="0"/>
              <a:ea typeface="Verdana" pitchFamily="34" charset="0"/>
              <a:cs typeface="Verdana" pitchFamily="34" charset="0"/>
            </a:rPr>
            <a:t>Providing adequate access</a:t>
          </a:r>
          <a:endParaRPr lang="en-US" sz="2400" dirty="0">
            <a:latin typeface="Verdana" pitchFamily="34" charset="0"/>
            <a:ea typeface="Verdana" pitchFamily="34" charset="0"/>
            <a:cs typeface="Verdana" pitchFamily="34" charset="0"/>
          </a:endParaRPr>
        </a:p>
      </dgm:t>
    </dgm:pt>
    <dgm:pt modelId="{C2072623-A7DA-4D9D-8E68-0DB906DC954A}" type="parTrans" cxnId="{39CEDDB0-BE5C-4A9F-AF26-C8E715506EDB}">
      <dgm:prSet/>
      <dgm:spPr/>
      <dgm:t>
        <a:bodyPr/>
        <a:lstStyle/>
        <a:p>
          <a:endParaRPr lang="en-US"/>
        </a:p>
      </dgm:t>
    </dgm:pt>
    <dgm:pt modelId="{E64217A3-93F3-4E10-8F68-22993A7AAE1B}" type="sibTrans" cxnId="{39CEDDB0-BE5C-4A9F-AF26-C8E715506EDB}">
      <dgm:prSet/>
      <dgm:spPr/>
      <dgm:t>
        <a:bodyPr/>
        <a:lstStyle/>
        <a:p>
          <a:endParaRPr lang="en-US"/>
        </a:p>
      </dgm:t>
    </dgm:pt>
    <dgm:pt modelId="{6F99818D-0F5F-4D92-9195-CAA3C084BFB8}">
      <dgm:prSet custT="1"/>
      <dgm:spPr/>
      <dgm:t>
        <a:bodyPr/>
        <a:lstStyle/>
        <a:p>
          <a:pPr rtl="0"/>
          <a:r>
            <a:rPr lang="en-US" sz="2400" b="1" dirty="0" smtClean="0">
              <a:latin typeface="Verdana" pitchFamily="34" charset="0"/>
              <a:ea typeface="Verdana" pitchFamily="34" charset="0"/>
              <a:cs typeface="Verdana" pitchFamily="34" charset="0"/>
            </a:rPr>
            <a:t>Avoiding poor perfusion</a:t>
          </a:r>
          <a:endParaRPr lang="en-US" sz="2400" dirty="0">
            <a:latin typeface="Verdana" pitchFamily="34" charset="0"/>
            <a:ea typeface="Verdana" pitchFamily="34" charset="0"/>
            <a:cs typeface="Verdana" pitchFamily="34" charset="0"/>
          </a:endParaRPr>
        </a:p>
      </dgm:t>
    </dgm:pt>
    <dgm:pt modelId="{29089FE6-5D3D-4B6E-8AA3-5F93E88F4835}" type="parTrans" cxnId="{84C84174-C9D3-4E44-BB76-182FD12071B3}">
      <dgm:prSet/>
      <dgm:spPr/>
      <dgm:t>
        <a:bodyPr/>
        <a:lstStyle/>
        <a:p>
          <a:endParaRPr lang="en-US"/>
        </a:p>
      </dgm:t>
    </dgm:pt>
    <dgm:pt modelId="{A79DE0A1-979E-4B41-B7B2-F7704DFBD748}" type="sibTrans" cxnId="{84C84174-C9D3-4E44-BB76-182FD12071B3}">
      <dgm:prSet/>
      <dgm:spPr/>
      <dgm:t>
        <a:bodyPr/>
        <a:lstStyle/>
        <a:p>
          <a:endParaRPr lang="en-US"/>
        </a:p>
      </dgm:t>
    </dgm:pt>
    <dgm:pt modelId="{17FB21F1-F3DE-4FB9-BC82-36702E8EEC25}">
      <dgm:prSet custT="1"/>
      <dgm:spPr/>
      <dgm:t>
        <a:bodyPr/>
        <a:lstStyle/>
        <a:p>
          <a:pPr rtl="0"/>
          <a:r>
            <a:rPr lang="en-US" sz="2400" b="1" dirty="0" smtClean="0">
              <a:latin typeface="Verdana" pitchFamily="34" charset="0"/>
              <a:ea typeface="Verdana" pitchFamily="34" charset="0"/>
              <a:cs typeface="Verdana" pitchFamily="34" charset="0"/>
            </a:rPr>
            <a:t>Protecting fingers, toes, genitals</a:t>
          </a:r>
          <a:endParaRPr lang="en-US" sz="2400" dirty="0">
            <a:latin typeface="Verdana" pitchFamily="34" charset="0"/>
            <a:ea typeface="Verdana" pitchFamily="34" charset="0"/>
            <a:cs typeface="Verdana" pitchFamily="34" charset="0"/>
          </a:endParaRPr>
        </a:p>
      </dgm:t>
    </dgm:pt>
    <dgm:pt modelId="{B0F0D616-6106-4186-BD42-C6BB8B5E51E4}" type="parTrans" cxnId="{384B8412-A4F9-4341-A065-8FA854305DE4}">
      <dgm:prSet/>
      <dgm:spPr/>
      <dgm:t>
        <a:bodyPr/>
        <a:lstStyle/>
        <a:p>
          <a:endParaRPr lang="en-US"/>
        </a:p>
      </dgm:t>
    </dgm:pt>
    <dgm:pt modelId="{9373B460-318C-4249-812A-9DCA39717BF3}" type="sibTrans" cxnId="{384B8412-A4F9-4341-A065-8FA854305DE4}">
      <dgm:prSet/>
      <dgm:spPr/>
      <dgm:t>
        <a:bodyPr/>
        <a:lstStyle/>
        <a:p>
          <a:endParaRPr lang="en-US"/>
        </a:p>
      </dgm:t>
    </dgm:pt>
    <dgm:pt modelId="{834D781C-011B-45A1-BE26-4038F089D15C}">
      <dgm:prSet custT="1"/>
      <dgm:spPr/>
      <dgm:t>
        <a:bodyPr/>
        <a:lstStyle/>
        <a:p>
          <a:pPr rtl="0"/>
          <a:r>
            <a:rPr lang="en-US" sz="2400" b="1" dirty="0" smtClean="0">
              <a:latin typeface="Verdana" pitchFamily="34" charset="0"/>
              <a:ea typeface="Verdana" pitchFamily="34" charset="0"/>
              <a:cs typeface="Verdana" pitchFamily="34" charset="0"/>
            </a:rPr>
            <a:t>Protecting muscles, nerves, bony prominences</a:t>
          </a:r>
          <a:endParaRPr lang="en-US" sz="2400" dirty="0">
            <a:latin typeface="Verdana" pitchFamily="34" charset="0"/>
            <a:ea typeface="Verdana" pitchFamily="34" charset="0"/>
            <a:cs typeface="Verdana" pitchFamily="34" charset="0"/>
          </a:endParaRPr>
        </a:p>
      </dgm:t>
    </dgm:pt>
    <dgm:pt modelId="{F0820E9F-FBB3-48A0-9684-8F2D644565D6}" type="parTrans" cxnId="{10211DF1-782B-4A84-8840-BE61D8882BCD}">
      <dgm:prSet/>
      <dgm:spPr/>
      <dgm:t>
        <a:bodyPr/>
        <a:lstStyle/>
        <a:p>
          <a:endParaRPr lang="en-US"/>
        </a:p>
      </dgm:t>
    </dgm:pt>
    <dgm:pt modelId="{E4671CA5-0E33-4A8A-9BBB-DF3B2627AA3A}" type="sibTrans" cxnId="{10211DF1-782B-4A84-8840-BE61D8882BCD}">
      <dgm:prSet/>
      <dgm:spPr/>
      <dgm:t>
        <a:bodyPr/>
        <a:lstStyle/>
        <a:p>
          <a:endParaRPr lang="en-US"/>
        </a:p>
      </dgm:t>
    </dgm:pt>
    <dgm:pt modelId="{43D2F803-4547-4AFA-AC72-FBF94F48B557}" type="pres">
      <dgm:prSet presAssocID="{383FF2B4-4D84-4C67-A842-1BE3189B8BDC}" presName="vert0" presStyleCnt="0">
        <dgm:presLayoutVars>
          <dgm:dir/>
          <dgm:animOne val="branch"/>
          <dgm:animLvl val="lvl"/>
        </dgm:presLayoutVars>
      </dgm:prSet>
      <dgm:spPr/>
      <dgm:t>
        <a:bodyPr/>
        <a:lstStyle/>
        <a:p>
          <a:endParaRPr lang="en-US"/>
        </a:p>
      </dgm:t>
    </dgm:pt>
    <dgm:pt modelId="{2E4A542C-0671-426D-9F66-83F143568C5B}" type="pres">
      <dgm:prSet presAssocID="{EEB8EFEC-881A-48C5-94EC-DB999D8B2424}" presName="thickLine" presStyleLbl="alignNode1" presStyleIdx="0" presStyleCnt="7" custLinFactNeighborX="44158" custLinFactNeighborY="-15866"/>
      <dgm:spPr/>
      <dgm:t>
        <a:bodyPr/>
        <a:lstStyle/>
        <a:p>
          <a:endParaRPr lang="en-US"/>
        </a:p>
      </dgm:t>
    </dgm:pt>
    <dgm:pt modelId="{18461E37-B180-4ABF-B1AC-88A86FEFE766}" type="pres">
      <dgm:prSet presAssocID="{EEB8EFEC-881A-48C5-94EC-DB999D8B2424}" presName="horz1" presStyleCnt="0"/>
      <dgm:spPr/>
      <dgm:t>
        <a:bodyPr/>
        <a:lstStyle/>
        <a:p>
          <a:endParaRPr lang="en-US"/>
        </a:p>
      </dgm:t>
    </dgm:pt>
    <dgm:pt modelId="{EA826F3B-5EF5-420E-9147-81A8630BFEA8}" type="pres">
      <dgm:prSet presAssocID="{EEB8EFEC-881A-48C5-94EC-DB999D8B2424}" presName="tx1" presStyleLbl="revTx" presStyleIdx="0" presStyleCnt="7"/>
      <dgm:spPr/>
      <dgm:t>
        <a:bodyPr/>
        <a:lstStyle/>
        <a:p>
          <a:endParaRPr lang="en-US"/>
        </a:p>
      </dgm:t>
    </dgm:pt>
    <dgm:pt modelId="{DB758011-031A-4378-BFE3-8836D0557FFF}" type="pres">
      <dgm:prSet presAssocID="{EEB8EFEC-881A-48C5-94EC-DB999D8B2424}" presName="vert1" presStyleCnt="0"/>
      <dgm:spPr/>
      <dgm:t>
        <a:bodyPr/>
        <a:lstStyle/>
        <a:p>
          <a:endParaRPr lang="en-US"/>
        </a:p>
      </dgm:t>
    </dgm:pt>
    <dgm:pt modelId="{9969F920-E9A4-48E6-AC28-1F4D1BB3A8DF}" type="pres">
      <dgm:prSet presAssocID="{0F95681A-BFFA-465E-9673-29C16068CEE2}" presName="thickLine" presStyleLbl="alignNode1" presStyleIdx="1" presStyleCnt="7"/>
      <dgm:spPr/>
      <dgm:t>
        <a:bodyPr/>
        <a:lstStyle/>
        <a:p>
          <a:endParaRPr lang="en-US"/>
        </a:p>
      </dgm:t>
    </dgm:pt>
    <dgm:pt modelId="{B95400A7-0D73-479F-B420-3105F4B5E556}" type="pres">
      <dgm:prSet presAssocID="{0F95681A-BFFA-465E-9673-29C16068CEE2}" presName="horz1" presStyleCnt="0"/>
      <dgm:spPr/>
      <dgm:t>
        <a:bodyPr/>
        <a:lstStyle/>
        <a:p>
          <a:endParaRPr lang="en-US"/>
        </a:p>
      </dgm:t>
    </dgm:pt>
    <dgm:pt modelId="{81639107-E75B-41D9-9EE4-E8E73147794E}" type="pres">
      <dgm:prSet presAssocID="{0F95681A-BFFA-465E-9673-29C16068CEE2}" presName="tx1" presStyleLbl="revTx" presStyleIdx="1" presStyleCnt="7"/>
      <dgm:spPr/>
      <dgm:t>
        <a:bodyPr/>
        <a:lstStyle/>
        <a:p>
          <a:endParaRPr lang="en-US"/>
        </a:p>
      </dgm:t>
    </dgm:pt>
    <dgm:pt modelId="{34AF47FD-A459-4814-941B-D00247FCE15F}" type="pres">
      <dgm:prSet presAssocID="{0F95681A-BFFA-465E-9673-29C16068CEE2}" presName="vert1" presStyleCnt="0"/>
      <dgm:spPr/>
      <dgm:t>
        <a:bodyPr/>
        <a:lstStyle/>
        <a:p>
          <a:endParaRPr lang="en-US"/>
        </a:p>
      </dgm:t>
    </dgm:pt>
    <dgm:pt modelId="{4EC0D520-BF87-4F9C-8032-68B6679FDA76}" type="pres">
      <dgm:prSet presAssocID="{126C9BB9-4AA2-4F6A-8930-FD171F99EBAA}" presName="thickLine" presStyleLbl="alignNode1" presStyleIdx="2" presStyleCnt="7"/>
      <dgm:spPr/>
      <dgm:t>
        <a:bodyPr/>
        <a:lstStyle/>
        <a:p>
          <a:endParaRPr lang="en-US"/>
        </a:p>
      </dgm:t>
    </dgm:pt>
    <dgm:pt modelId="{A1E96952-F0C3-453C-9016-9EEA3C644E14}" type="pres">
      <dgm:prSet presAssocID="{126C9BB9-4AA2-4F6A-8930-FD171F99EBAA}" presName="horz1" presStyleCnt="0"/>
      <dgm:spPr/>
      <dgm:t>
        <a:bodyPr/>
        <a:lstStyle/>
        <a:p>
          <a:endParaRPr lang="en-US"/>
        </a:p>
      </dgm:t>
    </dgm:pt>
    <dgm:pt modelId="{1A919B94-227E-45FB-B90E-5CD3D9DA1C1A}" type="pres">
      <dgm:prSet presAssocID="{126C9BB9-4AA2-4F6A-8930-FD171F99EBAA}" presName="tx1" presStyleLbl="revTx" presStyleIdx="2" presStyleCnt="7"/>
      <dgm:spPr/>
      <dgm:t>
        <a:bodyPr/>
        <a:lstStyle/>
        <a:p>
          <a:endParaRPr lang="en-US"/>
        </a:p>
      </dgm:t>
    </dgm:pt>
    <dgm:pt modelId="{46B9EEEF-034D-4FEF-A5BD-0999FB474760}" type="pres">
      <dgm:prSet presAssocID="{126C9BB9-4AA2-4F6A-8930-FD171F99EBAA}" presName="vert1" presStyleCnt="0"/>
      <dgm:spPr/>
      <dgm:t>
        <a:bodyPr/>
        <a:lstStyle/>
        <a:p>
          <a:endParaRPr lang="en-US"/>
        </a:p>
      </dgm:t>
    </dgm:pt>
    <dgm:pt modelId="{1F659204-1858-483E-A68A-7FE6CEEF0CF8}" type="pres">
      <dgm:prSet presAssocID="{A64CB544-8C17-4899-9219-99373C269224}" presName="thickLine" presStyleLbl="alignNode1" presStyleIdx="3" presStyleCnt="7"/>
      <dgm:spPr/>
      <dgm:t>
        <a:bodyPr/>
        <a:lstStyle/>
        <a:p>
          <a:endParaRPr lang="en-US"/>
        </a:p>
      </dgm:t>
    </dgm:pt>
    <dgm:pt modelId="{B182BB1C-25B3-4E89-A5AC-A277EDAD1563}" type="pres">
      <dgm:prSet presAssocID="{A64CB544-8C17-4899-9219-99373C269224}" presName="horz1" presStyleCnt="0"/>
      <dgm:spPr/>
      <dgm:t>
        <a:bodyPr/>
        <a:lstStyle/>
        <a:p>
          <a:endParaRPr lang="en-US"/>
        </a:p>
      </dgm:t>
    </dgm:pt>
    <dgm:pt modelId="{9AE888FF-D481-4EA0-80E4-F87B5A7CDFCC}" type="pres">
      <dgm:prSet presAssocID="{A64CB544-8C17-4899-9219-99373C269224}" presName="tx1" presStyleLbl="revTx" presStyleIdx="3" presStyleCnt="7"/>
      <dgm:spPr/>
      <dgm:t>
        <a:bodyPr/>
        <a:lstStyle/>
        <a:p>
          <a:endParaRPr lang="en-US"/>
        </a:p>
      </dgm:t>
    </dgm:pt>
    <dgm:pt modelId="{336A5345-90DA-474D-ABC6-3BCE622311A5}" type="pres">
      <dgm:prSet presAssocID="{A64CB544-8C17-4899-9219-99373C269224}" presName="vert1" presStyleCnt="0"/>
      <dgm:spPr/>
      <dgm:t>
        <a:bodyPr/>
        <a:lstStyle/>
        <a:p>
          <a:endParaRPr lang="en-US"/>
        </a:p>
      </dgm:t>
    </dgm:pt>
    <dgm:pt modelId="{97716FCB-DF57-482C-A39A-418313159D30}" type="pres">
      <dgm:prSet presAssocID="{6F99818D-0F5F-4D92-9195-CAA3C084BFB8}" presName="thickLine" presStyleLbl="alignNode1" presStyleIdx="4" presStyleCnt="7"/>
      <dgm:spPr/>
      <dgm:t>
        <a:bodyPr/>
        <a:lstStyle/>
        <a:p>
          <a:endParaRPr lang="en-US"/>
        </a:p>
      </dgm:t>
    </dgm:pt>
    <dgm:pt modelId="{762C0D4D-57C4-495D-81F5-60A25D65BEBA}" type="pres">
      <dgm:prSet presAssocID="{6F99818D-0F5F-4D92-9195-CAA3C084BFB8}" presName="horz1" presStyleCnt="0"/>
      <dgm:spPr/>
      <dgm:t>
        <a:bodyPr/>
        <a:lstStyle/>
        <a:p>
          <a:endParaRPr lang="en-US"/>
        </a:p>
      </dgm:t>
    </dgm:pt>
    <dgm:pt modelId="{CC2D0107-E2CF-4A61-9E64-4079112F29C8}" type="pres">
      <dgm:prSet presAssocID="{6F99818D-0F5F-4D92-9195-CAA3C084BFB8}" presName="tx1" presStyleLbl="revTx" presStyleIdx="4" presStyleCnt="7"/>
      <dgm:spPr/>
      <dgm:t>
        <a:bodyPr/>
        <a:lstStyle/>
        <a:p>
          <a:endParaRPr lang="en-US"/>
        </a:p>
      </dgm:t>
    </dgm:pt>
    <dgm:pt modelId="{AC0C1736-6294-4A63-8CD8-B1B2D27B24ED}" type="pres">
      <dgm:prSet presAssocID="{6F99818D-0F5F-4D92-9195-CAA3C084BFB8}" presName="vert1" presStyleCnt="0"/>
      <dgm:spPr/>
      <dgm:t>
        <a:bodyPr/>
        <a:lstStyle/>
        <a:p>
          <a:endParaRPr lang="en-US"/>
        </a:p>
      </dgm:t>
    </dgm:pt>
    <dgm:pt modelId="{70027CD3-9766-42A5-AA61-B2B6196CB4A1}" type="pres">
      <dgm:prSet presAssocID="{17FB21F1-F3DE-4FB9-BC82-36702E8EEC25}" presName="thickLine" presStyleLbl="alignNode1" presStyleIdx="5" presStyleCnt="7"/>
      <dgm:spPr/>
      <dgm:t>
        <a:bodyPr/>
        <a:lstStyle/>
        <a:p>
          <a:endParaRPr lang="en-US"/>
        </a:p>
      </dgm:t>
    </dgm:pt>
    <dgm:pt modelId="{D7BD5073-80B5-4A5E-BF61-CF5F483A3418}" type="pres">
      <dgm:prSet presAssocID="{17FB21F1-F3DE-4FB9-BC82-36702E8EEC25}" presName="horz1" presStyleCnt="0"/>
      <dgm:spPr/>
      <dgm:t>
        <a:bodyPr/>
        <a:lstStyle/>
        <a:p>
          <a:endParaRPr lang="en-US"/>
        </a:p>
      </dgm:t>
    </dgm:pt>
    <dgm:pt modelId="{F9D5C956-D81D-4F5C-BCDC-8A75480DA029}" type="pres">
      <dgm:prSet presAssocID="{17FB21F1-F3DE-4FB9-BC82-36702E8EEC25}" presName="tx1" presStyleLbl="revTx" presStyleIdx="5" presStyleCnt="7"/>
      <dgm:spPr/>
      <dgm:t>
        <a:bodyPr/>
        <a:lstStyle/>
        <a:p>
          <a:endParaRPr lang="en-US"/>
        </a:p>
      </dgm:t>
    </dgm:pt>
    <dgm:pt modelId="{01EF0FB9-9D26-423E-A088-E307BD25E0C7}" type="pres">
      <dgm:prSet presAssocID="{17FB21F1-F3DE-4FB9-BC82-36702E8EEC25}" presName="vert1" presStyleCnt="0"/>
      <dgm:spPr/>
      <dgm:t>
        <a:bodyPr/>
        <a:lstStyle/>
        <a:p>
          <a:endParaRPr lang="en-US"/>
        </a:p>
      </dgm:t>
    </dgm:pt>
    <dgm:pt modelId="{B177F937-19EB-46FD-950D-683F0E66AB53}" type="pres">
      <dgm:prSet presAssocID="{834D781C-011B-45A1-BE26-4038F089D15C}" presName="thickLine" presStyleLbl="alignNode1" presStyleIdx="6" presStyleCnt="7"/>
      <dgm:spPr/>
      <dgm:t>
        <a:bodyPr/>
        <a:lstStyle/>
        <a:p>
          <a:endParaRPr lang="en-US"/>
        </a:p>
      </dgm:t>
    </dgm:pt>
    <dgm:pt modelId="{6861BCD4-36B3-4079-BF8E-1A51F22D106F}" type="pres">
      <dgm:prSet presAssocID="{834D781C-011B-45A1-BE26-4038F089D15C}" presName="horz1" presStyleCnt="0"/>
      <dgm:spPr/>
      <dgm:t>
        <a:bodyPr/>
        <a:lstStyle/>
        <a:p>
          <a:endParaRPr lang="en-US"/>
        </a:p>
      </dgm:t>
    </dgm:pt>
    <dgm:pt modelId="{F9FF29EE-8C52-47C2-A9B4-2BACBE578213}" type="pres">
      <dgm:prSet presAssocID="{834D781C-011B-45A1-BE26-4038F089D15C}" presName="tx1" presStyleLbl="revTx" presStyleIdx="6" presStyleCnt="7"/>
      <dgm:spPr/>
      <dgm:t>
        <a:bodyPr/>
        <a:lstStyle/>
        <a:p>
          <a:endParaRPr lang="en-US"/>
        </a:p>
      </dgm:t>
    </dgm:pt>
    <dgm:pt modelId="{A9AC89AF-E6F2-45AB-A6F8-044204D0BF28}" type="pres">
      <dgm:prSet presAssocID="{834D781C-011B-45A1-BE26-4038F089D15C}" presName="vert1" presStyleCnt="0"/>
      <dgm:spPr/>
      <dgm:t>
        <a:bodyPr/>
        <a:lstStyle/>
        <a:p>
          <a:endParaRPr lang="en-US"/>
        </a:p>
      </dgm:t>
    </dgm:pt>
  </dgm:ptLst>
  <dgm:cxnLst>
    <dgm:cxn modelId="{F48AC99A-4A9B-4577-99D0-58AA5839DB5D}" srcId="{383FF2B4-4D84-4C67-A842-1BE3189B8BDC}" destId="{126C9BB9-4AA2-4F6A-8930-FD171F99EBAA}" srcOrd="2" destOrd="0" parTransId="{14FC4C63-8A6C-4900-9313-2FC7DD8892CE}" sibTransId="{97615684-9614-41D6-975F-8534052515BB}"/>
    <dgm:cxn modelId="{384B8412-A4F9-4341-A065-8FA854305DE4}" srcId="{383FF2B4-4D84-4C67-A842-1BE3189B8BDC}" destId="{17FB21F1-F3DE-4FB9-BC82-36702E8EEC25}" srcOrd="5" destOrd="0" parTransId="{B0F0D616-6106-4186-BD42-C6BB8B5E51E4}" sibTransId="{9373B460-318C-4249-812A-9DCA39717BF3}"/>
    <dgm:cxn modelId="{D893FC46-57C1-4160-B422-DA457841C778}" srcId="{383FF2B4-4D84-4C67-A842-1BE3189B8BDC}" destId="{0F95681A-BFFA-465E-9673-29C16068CEE2}" srcOrd="1" destOrd="0" parTransId="{3FA20850-9501-4F75-AB50-20CE62E408A2}" sibTransId="{8F601E8B-F241-4AD4-8570-F8364197474F}"/>
    <dgm:cxn modelId="{84C84174-C9D3-4E44-BB76-182FD12071B3}" srcId="{383FF2B4-4D84-4C67-A842-1BE3189B8BDC}" destId="{6F99818D-0F5F-4D92-9195-CAA3C084BFB8}" srcOrd="4" destOrd="0" parTransId="{29089FE6-5D3D-4B6E-8AA3-5F93E88F4835}" sibTransId="{A79DE0A1-979E-4B41-B7B2-F7704DFBD748}"/>
    <dgm:cxn modelId="{C5696C70-F9F3-451B-B785-4A8FC82BE6AF}" type="presOf" srcId="{834D781C-011B-45A1-BE26-4038F089D15C}" destId="{F9FF29EE-8C52-47C2-A9B4-2BACBE578213}" srcOrd="0" destOrd="0" presId="urn:microsoft.com/office/officeart/2008/layout/LinedList"/>
    <dgm:cxn modelId="{4D5161EA-2AF8-465F-B69B-919F370B637B}" type="presOf" srcId="{17FB21F1-F3DE-4FB9-BC82-36702E8EEC25}" destId="{F9D5C956-D81D-4F5C-BCDC-8A75480DA029}" srcOrd="0" destOrd="0" presId="urn:microsoft.com/office/officeart/2008/layout/LinedList"/>
    <dgm:cxn modelId="{F7EAC900-68A4-47BA-9F8F-35785A8567AC}" type="presOf" srcId="{0F95681A-BFFA-465E-9673-29C16068CEE2}" destId="{81639107-E75B-41D9-9EE4-E8E73147794E}" srcOrd="0" destOrd="0" presId="urn:microsoft.com/office/officeart/2008/layout/LinedList"/>
    <dgm:cxn modelId="{CA143ED5-20EF-4823-A28B-3E83CA6E2D66}" srcId="{383FF2B4-4D84-4C67-A842-1BE3189B8BDC}" destId="{EEB8EFEC-881A-48C5-94EC-DB999D8B2424}" srcOrd="0" destOrd="0" parTransId="{AE496036-3E90-4224-97C5-5284C0329E28}" sibTransId="{46FE645C-9833-445F-AAC5-A5C2EC3EF769}"/>
    <dgm:cxn modelId="{10211DF1-782B-4A84-8840-BE61D8882BCD}" srcId="{383FF2B4-4D84-4C67-A842-1BE3189B8BDC}" destId="{834D781C-011B-45A1-BE26-4038F089D15C}" srcOrd="6" destOrd="0" parTransId="{F0820E9F-FBB3-48A0-9684-8F2D644565D6}" sibTransId="{E4671CA5-0E33-4A8A-9BBB-DF3B2627AA3A}"/>
    <dgm:cxn modelId="{C241385C-7907-43D5-8DD5-06E821625F89}" type="presOf" srcId="{EEB8EFEC-881A-48C5-94EC-DB999D8B2424}" destId="{EA826F3B-5EF5-420E-9147-81A8630BFEA8}" srcOrd="0" destOrd="0" presId="urn:microsoft.com/office/officeart/2008/layout/LinedList"/>
    <dgm:cxn modelId="{38BDFB7E-0526-4431-842A-5A6ABDD2364C}" type="presOf" srcId="{A64CB544-8C17-4899-9219-99373C269224}" destId="{9AE888FF-D481-4EA0-80E4-F87B5A7CDFCC}" srcOrd="0" destOrd="0" presId="urn:microsoft.com/office/officeart/2008/layout/LinedList"/>
    <dgm:cxn modelId="{064ADED9-A7F6-43E8-9272-0D0F8115F872}" type="presOf" srcId="{6F99818D-0F5F-4D92-9195-CAA3C084BFB8}" destId="{CC2D0107-E2CF-4A61-9E64-4079112F29C8}" srcOrd="0" destOrd="0" presId="urn:microsoft.com/office/officeart/2008/layout/LinedList"/>
    <dgm:cxn modelId="{B9701DDF-75B6-4BC1-B03F-691C48346000}" type="presOf" srcId="{383FF2B4-4D84-4C67-A842-1BE3189B8BDC}" destId="{43D2F803-4547-4AFA-AC72-FBF94F48B557}" srcOrd="0" destOrd="0" presId="urn:microsoft.com/office/officeart/2008/layout/LinedList"/>
    <dgm:cxn modelId="{39CEDDB0-BE5C-4A9F-AF26-C8E715506EDB}" srcId="{383FF2B4-4D84-4C67-A842-1BE3189B8BDC}" destId="{A64CB544-8C17-4899-9219-99373C269224}" srcOrd="3" destOrd="0" parTransId="{C2072623-A7DA-4D9D-8E68-0DB906DC954A}" sibTransId="{E64217A3-93F3-4E10-8F68-22993A7AAE1B}"/>
    <dgm:cxn modelId="{E2C93408-BE18-4179-B317-B5367EBD978C}" type="presOf" srcId="{126C9BB9-4AA2-4F6A-8930-FD171F99EBAA}" destId="{1A919B94-227E-45FB-B90E-5CD3D9DA1C1A}" srcOrd="0" destOrd="0" presId="urn:microsoft.com/office/officeart/2008/layout/LinedList"/>
    <dgm:cxn modelId="{1231C92C-B69D-475B-A4B8-5F5B617747E8}" type="presParOf" srcId="{43D2F803-4547-4AFA-AC72-FBF94F48B557}" destId="{2E4A542C-0671-426D-9F66-83F143568C5B}" srcOrd="0" destOrd="0" presId="urn:microsoft.com/office/officeart/2008/layout/LinedList"/>
    <dgm:cxn modelId="{7940C19D-4601-4757-B012-79A534A1DD99}" type="presParOf" srcId="{43D2F803-4547-4AFA-AC72-FBF94F48B557}" destId="{18461E37-B180-4ABF-B1AC-88A86FEFE766}" srcOrd="1" destOrd="0" presId="urn:microsoft.com/office/officeart/2008/layout/LinedList"/>
    <dgm:cxn modelId="{01B9DA85-8E1A-44E4-BD60-E57CBFB0B5B0}" type="presParOf" srcId="{18461E37-B180-4ABF-B1AC-88A86FEFE766}" destId="{EA826F3B-5EF5-420E-9147-81A8630BFEA8}" srcOrd="0" destOrd="0" presId="urn:microsoft.com/office/officeart/2008/layout/LinedList"/>
    <dgm:cxn modelId="{3F0A2B18-B247-4F5D-A403-1033A18F0A43}" type="presParOf" srcId="{18461E37-B180-4ABF-B1AC-88A86FEFE766}" destId="{DB758011-031A-4378-BFE3-8836D0557FFF}" srcOrd="1" destOrd="0" presId="urn:microsoft.com/office/officeart/2008/layout/LinedList"/>
    <dgm:cxn modelId="{A6177816-BCDF-4011-A4A5-744D409C3D90}" type="presParOf" srcId="{43D2F803-4547-4AFA-AC72-FBF94F48B557}" destId="{9969F920-E9A4-48E6-AC28-1F4D1BB3A8DF}" srcOrd="2" destOrd="0" presId="urn:microsoft.com/office/officeart/2008/layout/LinedList"/>
    <dgm:cxn modelId="{4402AA8A-27A5-45C8-959E-B4E6860D7F8C}" type="presParOf" srcId="{43D2F803-4547-4AFA-AC72-FBF94F48B557}" destId="{B95400A7-0D73-479F-B420-3105F4B5E556}" srcOrd="3" destOrd="0" presId="urn:microsoft.com/office/officeart/2008/layout/LinedList"/>
    <dgm:cxn modelId="{1F11E0C0-2965-4F3D-BF62-3F094F42B555}" type="presParOf" srcId="{B95400A7-0D73-479F-B420-3105F4B5E556}" destId="{81639107-E75B-41D9-9EE4-E8E73147794E}" srcOrd="0" destOrd="0" presId="urn:microsoft.com/office/officeart/2008/layout/LinedList"/>
    <dgm:cxn modelId="{C3AEEF4F-FEB8-476E-8189-D60D74AC40DC}" type="presParOf" srcId="{B95400A7-0D73-479F-B420-3105F4B5E556}" destId="{34AF47FD-A459-4814-941B-D00247FCE15F}" srcOrd="1" destOrd="0" presId="urn:microsoft.com/office/officeart/2008/layout/LinedList"/>
    <dgm:cxn modelId="{266FF3C2-21E6-4130-9890-F65872FF939B}" type="presParOf" srcId="{43D2F803-4547-4AFA-AC72-FBF94F48B557}" destId="{4EC0D520-BF87-4F9C-8032-68B6679FDA76}" srcOrd="4" destOrd="0" presId="urn:microsoft.com/office/officeart/2008/layout/LinedList"/>
    <dgm:cxn modelId="{9E0E800A-661D-4940-8CCA-58CE14085EB3}" type="presParOf" srcId="{43D2F803-4547-4AFA-AC72-FBF94F48B557}" destId="{A1E96952-F0C3-453C-9016-9EEA3C644E14}" srcOrd="5" destOrd="0" presId="urn:microsoft.com/office/officeart/2008/layout/LinedList"/>
    <dgm:cxn modelId="{D97811DA-39CB-46E1-B4E5-52EE94CF9675}" type="presParOf" srcId="{A1E96952-F0C3-453C-9016-9EEA3C644E14}" destId="{1A919B94-227E-45FB-B90E-5CD3D9DA1C1A}" srcOrd="0" destOrd="0" presId="urn:microsoft.com/office/officeart/2008/layout/LinedList"/>
    <dgm:cxn modelId="{D411486B-7419-4C55-9002-C66CEFBC40B1}" type="presParOf" srcId="{A1E96952-F0C3-453C-9016-9EEA3C644E14}" destId="{46B9EEEF-034D-4FEF-A5BD-0999FB474760}" srcOrd="1" destOrd="0" presId="urn:microsoft.com/office/officeart/2008/layout/LinedList"/>
    <dgm:cxn modelId="{148096FB-23DE-4A87-87BA-140FB3F5AFB3}" type="presParOf" srcId="{43D2F803-4547-4AFA-AC72-FBF94F48B557}" destId="{1F659204-1858-483E-A68A-7FE6CEEF0CF8}" srcOrd="6" destOrd="0" presId="urn:microsoft.com/office/officeart/2008/layout/LinedList"/>
    <dgm:cxn modelId="{2AF93DC4-BC4D-4216-9613-3B86F6719A9C}" type="presParOf" srcId="{43D2F803-4547-4AFA-AC72-FBF94F48B557}" destId="{B182BB1C-25B3-4E89-A5AC-A277EDAD1563}" srcOrd="7" destOrd="0" presId="urn:microsoft.com/office/officeart/2008/layout/LinedList"/>
    <dgm:cxn modelId="{B744AA46-D62F-4310-9159-FEFA310FF346}" type="presParOf" srcId="{B182BB1C-25B3-4E89-A5AC-A277EDAD1563}" destId="{9AE888FF-D481-4EA0-80E4-F87B5A7CDFCC}" srcOrd="0" destOrd="0" presId="urn:microsoft.com/office/officeart/2008/layout/LinedList"/>
    <dgm:cxn modelId="{D4660811-A28C-4CC5-B3C6-78E8D91258E3}" type="presParOf" srcId="{B182BB1C-25B3-4E89-A5AC-A277EDAD1563}" destId="{336A5345-90DA-474D-ABC6-3BCE622311A5}" srcOrd="1" destOrd="0" presId="urn:microsoft.com/office/officeart/2008/layout/LinedList"/>
    <dgm:cxn modelId="{9E1136A4-0ABD-42FD-98A8-2845318E7401}" type="presParOf" srcId="{43D2F803-4547-4AFA-AC72-FBF94F48B557}" destId="{97716FCB-DF57-482C-A39A-418313159D30}" srcOrd="8" destOrd="0" presId="urn:microsoft.com/office/officeart/2008/layout/LinedList"/>
    <dgm:cxn modelId="{9CEFD60F-29D2-4CAA-9EE4-5C44D1AA5D3A}" type="presParOf" srcId="{43D2F803-4547-4AFA-AC72-FBF94F48B557}" destId="{762C0D4D-57C4-495D-81F5-60A25D65BEBA}" srcOrd="9" destOrd="0" presId="urn:microsoft.com/office/officeart/2008/layout/LinedList"/>
    <dgm:cxn modelId="{50B45962-C732-4DE3-ADFF-616031BFE88D}" type="presParOf" srcId="{762C0D4D-57C4-495D-81F5-60A25D65BEBA}" destId="{CC2D0107-E2CF-4A61-9E64-4079112F29C8}" srcOrd="0" destOrd="0" presId="urn:microsoft.com/office/officeart/2008/layout/LinedList"/>
    <dgm:cxn modelId="{017CBD04-FC4F-4C5D-B1B1-490F4BE908B0}" type="presParOf" srcId="{762C0D4D-57C4-495D-81F5-60A25D65BEBA}" destId="{AC0C1736-6294-4A63-8CD8-B1B2D27B24ED}" srcOrd="1" destOrd="0" presId="urn:microsoft.com/office/officeart/2008/layout/LinedList"/>
    <dgm:cxn modelId="{B7D90C58-1AC4-44D9-B806-2B436F36E812}" type="presParOf" srcId="{43D2F803-4547-4AFA-AC72-FBF94F48B557}" destId="{70027CD3-9766-42A5-AA61-B2B6196CB4A1}" srcOrd="10" destOrd="0" presId="urn:microsoft.com/office/officeart/2008/layout/LinedList"/>
    <dgm:cxn modelId="{BA100A02-997F-4F91-91A2-4534625CB348}" type="presParOf" srcId="{43D2F803-4547-4AFA-AC72-FBF94F48B557}" destId="{D7BD5073-80B5-4A5E-BF61-CF5F483A3418}" srcOrd="11" destOrd="0" presId="urn:microsoft.com/office/officeart/2008/layout/LinedList"/>
    <dgm:cxn modelId="{9E7AD34C-1102-4136-8E5C-48C4CF3B981D}" type="presParOf" srcId="{D7BD5073-80B5-4A5E-BF61-CF5F483A3418}" destId="{F9D5C956-D81D-4F5C-BCDC-8A75480DA029}" srcOrd="0" destOrd="0" presId="urn:microsoft.com/office/officeart/2008/layout/LinedList"/>
    <dgm:cxn modelId="{745DD5CA-F17C-4BA1-93EA-79E3130EFD8B}" type="presParOf" srcId="{D7BD5073-80B5-4A5E-BF61-CF5F483A3418}" destId="{01EF0FB9-9D26-423E-A088-E307BD25E0C7}" srcOrd="1" destOrd="0" presId="urn:microsoft.com/office/officeart/2008/layout/LinedList"/>
    <dgm:cxn modelId="{A70587E2-32CE-4C6C-85DC-E46B2C062781}" type="presParOf" srcId="{43D2F803-4547-4AFA-AC72-FBF94F48B557}" destId="{B177F937-19EB-46FD-950D-683F0E66AB53}" srcOrd="12" destOrd="0" presId="urn:microsoft.com/office/officeart/2008/layout/LinedList"/>
    <dgm:cxn modelId="{1E364F15-05D1-4731-828B-B03F074FEE5B}" type="presParOf" srcId="{43D2F803-4547-4AFA-AC72-FBF94F48B557}" destId="{6861BCD4-36B3-4079-BF8E-1A51F22D106F}" srcOrd="13" destOrd="0" presId="urn:microsoft.com/office/officeart/2008/layout/LinedList"/>
    <dgm:cxn modelId="{97EB2704-1B33-4450-BE49-04092996A55D}" type="presParOf" srcId="{6861BCD4-36B3-4079-BF8E-1A51F22D106F}" destId="{F9FF29EE-8C52-47C2-A9B4-2BACBE578213}" srcOrd="0" destOrd="0" presId="urn:microsoft.com/office/officeart/2008/layout/LinedList"/>
    <dgm:cxn modelId="{C6C9C411-6D62-4299-8ED7-FD8908D46984}" type="presParOf" srcId="{6861BCD4-36B3-4079-BF8E-1A51F22D106F}" destId="{A9AC89AF-E6F2-45AB-A6F8-044204D0BF2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C9DE764-F5F2-4E5D-AFEE-094005CCCA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9A18D2-17DE-4A57-9EC6-A8277BE6B1DA}">
      <dgm:prSet custT="1"/>
      <dgm:spPr/>
      <dgm:t>
        <a:bodyPr/>
        <a:lstStyle/>
        <a:p>
          <a:pPr rtl="0"/>
          <a:r>
            <a:rPr lang="en-US" sz="3200" dirty="0" smtClean="0">
              <a:latin typeface="Verdana" pitchFamily="34" charset="0"/>
              <a:ea typeface="Verdana" pitchFamily="34" charset="0"/>
              <a:cs typeface="Verdana" pitchFamily="34" charset="0"/>
            </a:rPr>
            <a:t>Corneal abrasion</a:t>
          </a:r>
          <a:endParaRPr lang="en-US" sz="3200" dirty="0">
            <a:latin typeface="Verdana" pitchFamily="34" charset="0"/>
            <a:ea typeface="Verdana" pitchFamily="34" charset="0"/>
            <a:cs typeface="Verdana" pitchFamily="34" charset="0"/>
          </a:endParaRPr>
        </a:p>
      </dgm:t>
    </dgm:pt>
    <dgm:pt modelId="{C1CC0E43-30FA-4848-9934-BA7ED1DE1F04}" type="parTrans" cxnId="{FE46BADA-4B00-43FD-9358-05F1C21DFB99}">
      <dgm:prSet/>
      <dgm:spPr/>
      <dgm:t>
        <a:bodyPr/>
        <a:lstStyle/>
        <a:p>
          <a:endParaRPr lang="en-US"/>
        </a:p>
      </dgm:t>
    </dgm:pt>
    <dgm:pt modelId="{ED133FF0-7A18-4368-9EE3-FFED1B420F4E}" type="sibTrans" cxnId="{FE46BADA-4B00-43FD-9358-05F1C21DFB99}">
      <dgm:prSet/>
      <dgm:spPr/>
      <dgm:t>
        <a:bodyPr/>
        <a:lstStyle/>
        <a:p>
          <a:endParaRPr lang="en-US"/>
        </a:p>
      </dgm:t>
    </dgm:pt>
    <dgm:pt modelId="{417CBA1B-F896-40B5-803C-0A9C000E4626}">
      <dgm:prSet custT="1"/>
      <dgm:spPr/>
      <dgm:t>
        <a:bodyPr/>
        <a:lstStyle/>
        <a:p>
          <a:pPr rtl="0"/>
          <a:r>
            <a:rPr lang="en-US" sz="3200" dirty="0" smtClean="0">
              <a:latin typeface="Verdana" pitchFamily="34" charset="0"/>
              <a:ea typeface="Verdana" pitchFamily="34" charset="0"/>
              <a:cs typeface="Verdana" pitchFamily="34" charset="0"/>
            </a:rPr>
            <a:t>Central retinal artery occlusion</a:t>
          </a:r>
          <a:endParaRPr lang="en-US" sz="3200" dirty="0">
            <a:latin typeface="Verdana" pitchFamily="34" charset="0"/>
            <a:ea typeface="Verdana" pitchFamily="34" charset="0"/>
            <a:cs typeface="Verdana" pitchFamily="34" charset="0"/>
          </a:endParaRPr>
        </a:p>
      </dgm:t>
    </dgm:pt>
    <dgm:pt modelId="{1A76029E-38E5-4C53-8B44-463055A4190C}" type="parTrans" cxnId="{2162A2D5-18E3-4CD8-85EF-127C9256228F}">
      <dgm:prSet/>
      <dgm:spPr/>
      <dgm:t>
        <a:bodyPr/>
        <a:lstStyle/>
        <a:p>
          <a:endParaRPr lang="en-US"/>
        </a:p>
      </dgm:t>
    </dgm:pt>
    <dgm:pt modelId="{309B3A9F-959E-42B3-8A3A-C30DDE3E05E6}" type="sibTrans" cxnId="{2162A2D5-18E3-4CD8-85EF-127C9256228F}">
      <dgm:prSet/>
      <dgm:spPr/>
      <dgm:t>
        <a:bodyPr/>
        <a:lstStyle/>
        <a:p>
          <a:endParaRPr lang="en-US"/>
        </a:p>
      </dgm:t>
    </dgm:pt>
    <dgm:pt modelId="{343EBE0F-F6EF-4F9D-BA69-7C3DADD94015}">
      <dgm:prSet custT="1"/>
      <dgm:spPr>
        <a:solidFill>
          <a:srgbClr val="6EBB92"/>
        </a:solidFill>
        <a:ln w="28575">
          <a:solidFill>
            <a:schemeClr val="accent1"/>
          </a:solidFill>
        </a:ln>
      </dgm:spPr>
      <dgm:t>
        <a:bodyPr/>
        <a:lstStyle/>
        <a:p>
          <a:pPr rtl="0"/>
          <a:r>
            <a:rPr lang="en-US" sz="4000" dirty="0" smtClean="0">
              <a:latin typeface="Verdana" pitchFamily="34" charset="0"/>
              <a:ea typeface="Verdana" pitchFamily="34" charset="0"/>
              <a:cs typeface="Verdana" pitchFamily="34" charset="0"/>
            </a:rPr>
            <a:t>Ocular</a:t>
          </a:r>
          <a:endParaRPr lang="en-US" sz="4000" dirty="0">
            <a:latin typeface="Verdana" pitchFamily="34" charset="0"/>
            <a:ea typeface="Verdana" pitchFamily="34" charset="0"/>
            <a:cs typeface="Verdana" pitchFamily="34" charset="0"/>
          </a:endParaRPr>
        </a:p>
      </dgm:t>
    </dgm:pt>
    <dgm:pt modelId="{34AB8046-5E9E-4BCA-A019-57E2C2008FCB}" type="sibTrans" cxnId="{72F41900-636D-4EFB-A09F-78C7F453B07D}">
      <dgm:prSet/>
      <dgm:spPr/>
      <dgm:t>
        <a:bodyPr/>
        <a:lstStyle/>
        <a:p>
          <a:endParaRPr lang="en-US"/>
        </a:p>
      </dgm:t>
    </dgm:pt>
    <dgm:pt modelId="{E7E4285E-7685-4847-9068-6BFFC1A8B569}" type="parTrans" cxnId="{72F41900-636D-4EFB-A09F-78C7F453B07D}">
      <dgm:prSet/>
      <dgm:spPr/>
      <dgm:t>
        <a:bodyPr/>
        <a:lstStyle/>
        <a:p>
          <a:endParaRPr lang="en-US"/>
        </a:p>
      </dgm:t>
    </dgm:pt>
    <dgm:pt modelId="{EA5EE7D2-0FBD-4FA4-A577-25B6D4CA1D8C}">
      <dgm:prSet custT="1"/>
      <dgm:spPr/>
      <dgm:t>
        <a:bodyPr/>
        <a:lstStyle/>
        <a:p>
          <a:pPr rtl="0"/>
          <a:r>
            <a:rPr lang="en-US" sz="3200" dirty="0" smtClean="0">
              <a:latin typeface="Verdana" pitchFamily="34" charset="0"/>
              <a:ea typeface="Verdana" pitchFamily="34" charset="0"/>
              <a:cs typeface="Verdana" pitchFamily="34" charset="0"/>
            </a:rPr>
            <a:t>Blood loss</a:t>
          </a:r>
          <a:endParaRPr lang="en-US" sz="3200" dirty="0">
            <a:latin typeface="Verdana" pitchFamily="34" charset="0"/>
            <a:ea typeface="Verdana" pitchFamily="34" charset="0"/>
            <a:cs typeface="Verdana" pitchFamily="34" charset="0"/>
          </a:endParaRPr>
        </a:p>
      </dgm:t>
    </dgm:pt>
    <dgm:pt modelId="{D317C76F-F9EE-4FAB-A82F-4AEA41D15462}" type="sibTrans" cxnId="{AEF88147-5BE1-42F7-B38B-12A7AC3E422F}">
      <dgm:prSet/>
      <dgm:spPr/>
      <dgm:t>
        <a:bodyPr/>
        <a:lstStyle/>
        <a:p>
          <a:endParaRPr lang="en-US"/>
        </a:p>
      </dgm:t>
    </dgm:pt>
    <dgm:pt modelId="{977DCB2F-211D-4C07-BAF8-E6A059B06B88}" type="parTrans" cxnId="{AEF88147-5BE1-42F7-B38B-12A7AC3E422F}">
      <dgm:prSet/>
      <dgm:spPr/>
      <dgm:t>
        <a:bodyPr/>
        <a:lstStyle/>
        <a:p>
          <a:endParaRPr lang="en-US"/>
        </a:p>
      </dgm:t>
    </dgm:pt>
    <dgm:pt modelId="{F55A470E-C9C3-4D95-BC4E-D7154F952EF6}">
      <dgm:prSet custT="1"/>
      <dgm:spPr/>
      <dgm:t>
        <a:bodyPr/>
        <a:lstStyle/>
        <a:p>
          <a:pPr rtl="0"/>
          <a:r>
            <a:rPr lang="en-US" sz="3200" b="0" dirty="0" smtClean="0">
              <a:latin typeface="Verdana" pitchFamily="34" charset="0"/>
              <a:ea typeface="Verdana" pitchFamily="34" charset="0"/>
              <a:cs typeface="Verdana" pitchFamily="34" charset="0"/>
            </a:rPr>
            <a:t>Length of procedure</a:t>
          </a:r>
          <a:endParaRPr lang="en-US" sz="3200" b="0" dirty="0">
            <a:latin typeface="Verdana" pitchFamily="34" charset="0"/>
            <a:ea typeface="Verdana" pitchFamily="34" charset="0"/>
            <a:cs typeface="Verdana" pitchFamily="34" charset="0"/>
          </a:endParaRPr>
        </a:p>
      </dgm:t>
    </dgm:pt>
    <dgm:pt modelId="{A44749B8-5C49-4647-97DB-15F2BCD31129}" type="sibTrans" cxnId="{F86449AD-124D-4D3A-87D1-2E92FB9E65EC}">
      <dgm:prSet/>
      <dgm:spPr/>
      <dgm:t>
        <a:bodyPr/>
        <a:lstStyle/>
        <a:p>
          <a:endParaRPr lang="en-US"/>
        </a:p>
      </dgm:t>
    </dgm:pt>
    <dgm:pt modelId="{FF520533-16B6-4A62-80D6-014465B3B6B7}" type="parTrans" cxnId="{F86449AD-124D-4D3A-87D1-2E92FB9E65EC}">
      <dgm:prSet/>
      <dgm:spPr/>
      <dgm:t>
        <a:bodyPr/>
        <a:lstStyle/>
        <a:p>
          <a:endParaRPr lang="en-US"/>
        </a:p>
      </dgm:t>
    </dgm:pt>
    <dgm:pt modelId="{CCEAB121-0A5D-4633-93AD-3C63C95F9160}">
      <dgm:prSet custT="1"/>
      <dgm:spPr/>
      <dgm:t>
        <a:bodyPr/>
        <a:lstStyle/>
        <a:p>
          <a:pPr rtl="0"/>
          <a:r>
            <a:rPr lang="en-US" sz="3200" dirty="0" smtClean="0">
              <a:latin typeface="Verdana" pitchFamily="34" charset="0"/>
              <a:ea typeface="Verdana" pitchFamily="34" charset="0"/>
              <a:cs typeface="Verdana" pitchFamily="34" charset="0"/>
            </a:rPr>
            <a:t>Prone</a:t>
          </a:r>
          <a:endParaRPr lang="en-US" sz="3200" dirty="0">
            <a:latin typeface="Verdana" pitchFamily="34" charset="0"/>
            <a:ea typeface="Verdana" pitchFamily="34" charset="0"/>
            <a:cs typeface="Verdana" pitchFamily="34" charset="0"/>
          </a:endParaRPr>
        </a:p>
      </dgm:t>
    </dgm:pt>
    <dgm:pt modelId="{D83C209C-D255-4EB7-8BBB-06ECF3B4736C}" type="sibTrans" cxnId="{44910330-BC5B-4EB0-A822-2FC9081AAE4D}">
      <dgm:prSet/>
      <dgm:spPr/>
      <dgm:t>
        <a:bodyPr/>
        <a:lstStyle/>
        <a:p>
          <a:endParaRPr lang="en-US"/>
        </a:p>
      </dgm:t>
    </dgm:pt>
    <dgm:pt modelId="{941A291F-A962-4200-9A4F-09E32E037664}" type="parTrans" cxnId="{44910330-BC5B-4EB0-A822-2FC9081AAE4D}">
      <dgm:prSet/>
      <dgm:spPr/>
      <dgm:t>
        <a:bodyPr/>
        <a:lstStyle/>
        <a:p>
          <a:endParaRPr lang="en-US"/>
        </a:p>
      </dgm:t>
    </dgm:pt>
    <dgm:pt modelId="{C26F2956-7899-4F04-952E-D2105A4AE4A6}">
      <dgm:prSet custT="1"/>
      <dgm:spPr>
        <a:solidFill>
          <a:srgbClr val="6EBB92"/>
        </a:solidFill>
        <a:ln w="28575">
          <a:solidFill>
            <a:schemeClr val="accent1"/>
          </a:solidFill>
        </a:ln>
      </dgm:spPr>
      <dgm:t>
        <a:bodyPr/>
        <a:lstStyle/>
        <a:p>
          <a:pPr rtl="0"/>
          <a:r>
            <a:rPr lang="en-US" sz="4000" smtClean="0">
              <a:latin typeface="Verdana" pitchFamily="34" charset="0"/>
              <a:ea typeface="Verdana" pitchFamily="34" charset="0"/>
              <a:cs typeface="Verdana" pitchFamily="34" charset="0"/>
            </a:rPr>
            <a:t>Risk factors</a:t>
          </a:r>
          <a:endParaRPr lang="en-US" sz="4000" dirty="0">
            <a:latin typeface="Verdana" pitchFamily="34" charset="0"/>
            <a:ea typeface="Verdana" pitchFamily="34" charset="0"/>
            <a:cs typeface="Verdana" pitchFamily="34" charset="0"/>
          </a:endParaRPr>
        </a:p>
      </dgm:t>
    </dgm:pt>
    <dgm:pt modelId="{59D02539-1249-48AA-98B4-CC532264B84F}" type="sibTrans" cxnId="{3621A418-D1B6-431C-9FFB-B20B577B5390}">
      <dgm:prSet/>
      <dgm:spPr/>
      <dgm:t>
        <a:bodyPr/>
        <a:lstStyle/>
        <a:p>
          <a:endParaRPr lang="en-US"/>
        </a:p>
      </dgm:t>
    </dgm:pt>
    <dgm:pt modelId="{2A7FB099-A074-4A0F-86D2-A02B5661B953}" type="parTrans" cxnId="{3621A418-D1B6-431C-9FFB-B20B577B5390}">
      <dgm:prSet/>
      <dgm:spPr/>
      <dgm:t>
        <a:bodyPr/>
        <a:lstStyle/>
        <a:p>
          <a:endParaRPr lang="en-US"/>
        </a:p>
      </dgm:t>
    </dgm:pt>
    <dgm:pt modelId="{DF57546F-C49C-4716-A7A9-A31E979A91E3}" type="pres">
      <dgm:prSet presAssocID="{DC9DE764-F5F2-4E5D-AFEE-094005CCCAE5}" presName="linear" presStyleCnt="0">
        <dgm:presLayoutVars>
          <dgm:animLvl val="lvl"/>
          <dgm:resizeHandles val="exact"/>
        </dgm:presLayoutVars>
      </dgm:prSet>
      <dgm:spPr/>
      <dgm:t>
        <a:bodyPr/>
        <a:lstStyle/>
        <a:p>
          <a:endParaRPr lang="en-US"/>
        </a:p>
      </dgm:t>
    </dgm:pt>
    <dgm:pt modelId="{93A10559-5FDE-4D68-A283-B1C0603BDFC5}" type="pres">
      <dgm:prSet presAssocID="{343EBE0F-F6EF-4F9D-BA69-7C3DADD94015}" presName="parentText" presStyleLbl="node1" presStyleIdx="0" presStyleCnt="2" custLinFactNeighborY="-301">
        <dgm:presLayoutVars>
          <dgm:chMax val="0"/>
          <dgm:bulletEnabled val="1"/>
        </dgm:presLayoutVars>
      </dgm:prSet>
      <dgm:spPr/>
      <dgm:t>
        <a:bodyPr/>
        <a:lstStyle/>
        <a:p>
          <a:endParaRPr lang="en-US"/>
        </a:p>
      </dgm:t>
    </dgm:pt>
    <dgm:pt modelId="{15DC045E-10DF-4DFF-89C9-AEC963AA1EAF}" type="pres">
      <dgm:prSet presAssocID="{343EBE0F-F6EF-4F9D-BA69-7C3DADD94015}" presName="childText" presStyleLbl="revTx" presStyleIdx="0" presStyleCnt="2" custScaleY="120370">
        <dgm:presLayoutVars>
          <dgm:bulletEnabled val="1"/>
        </dgm:presLayoutVars>
      </dgm:prSet>
      <dgm:spPr/>
      <dgm:t>
        <a:bodyPr/>
        <a:lstStyle/>
        <a:p>
          <a:endParaRPr lang="en-US"/>
        </a:p>
      </dgm:t>
    </dgm:pt>
    <dgm:pt modelId="{A90CE45A-6E72-465E-8FC9-EE1C73DD8D29}" type="pres">
      <dgm:prSet presAssocID="{C26F2956-7899-4F04-952E-D2105A4AE4A6}" presName="parentText" presStyleLbl="node1" presStyleIdx="1" presStyleCnt="2" custLinFactNeighborX="466" custLinFactNeighborY="-1401">
        <dgm:presLayoutVars>
          <dgm:chMax val="0"/>
          <dgm:bulletEnabled val="1"/>
        </dgm:presLayoutVars>
      </dgm:prSet>
      <dgm:spPr/>
      <dgm:t>
        <a:bodyPr/>
        <a:lstStyle/>
        <a:p>
          <a:endParaRPr lang="en-US"/>
        </a:p>
      </dgm:t>
    </dgm:pt>
    <dgm:pt modelId="{D4F8E358-8E46-4F50-BE93-EB27009C68A6}" type="pres">
      <dgm:prSet presAssocID="{C26F2956-7899-4F04-952E-D2105A4AE4A6}" presName="childText" presStyleLbl="revTx" presStyleIdx="1" presStyleCnt="2">
        <dgm:presLayoutVars>
          <dgm:bulletEnabled val="1"/>
        </dgm:presLayoutVars>
      </dgm:prSet>
      <dgm:spPr/>
      <dgm:t>
        <a:bodyPr/>
        <a:lstStyle/>
        <a:p>
          <a:endParaRPr lang="en-US"/>
        </a:p>
      </dgm:t>
    </dgm:pt>
  </dgm:ptLst>
  <dgm:cxnLst>
    <dgm:cxn modelId="{00AECE83-9EFC-4D9B-BD66-64481D44571B}" type="presOf" srcId="{EA5EE7D2-0FBD-4FA4-A577-25B6D4CA1D8C}" destId="{D4F8E358-8E46-4F50-BE93-EB27009C68A6}" srcOrd="0" destOrd="2" presId="urn:microsoft.com/office/officeart/2005/8/layout/vList2"/>
    <dgm:cxn modelId="{AEF88147-5BE1-42F7-B38B-12A7AC3E422F}" srcId="{C26F2956-7899-4F04-952E-D2105A4AE4A6}" destId="{EA5EE7D2-0FBD-4FA4-A577-25B6D4CA1D8C}" srcOrd="2" destOrd="0" parTransId="{977DCB2F-211D-4C07-BAF8-E6A059B06B88}" sibTransId="{D317C76F-F9EE-4FAB-A82F-4AEA41D15462}"/>
    <dgm:cxn modelId="{44910330-BC5B-4EB0-A822-2FC9081AAE4D}" srcId="{C26F2956-7899-4F04-952E-D2105A4AE4A6}" destId="{CCEAB121-0A5D-4633-93AD-3C63C95F9160}" srcOrd="0" destOrd="0" parTransId="{941A291F-A962-4200-9A4F-09E32E037664}" sibTransId="{D83C209C-D255-4EB7-8BBB-06ECF3B4736C}"/>
    <dgm:cxn modelId="{20403CB4-60B6-405A-B599-E276F5A6EEAA}" type="presOf" srcId="{F55A470E-C9C3-4D95-BC4E-D7154F952EF6}" destId="{D4F8E358-8E46-4F50-BE93-EB27009C68A6}" srcOrd="0" destOrd="1" presId="urn:microsoft.com/office/officeart/2005/8/layout/vList2"/>
    <dgm:cxn modelId="{02DC6549-F935-4E20-8EBE-E793B96A3362}" type="presOf" srcId="{CCEAB121-0A5D-4633-93AD-3C63C95F9160}" destId="{D4F8E358-8E46-4F50-BE93-EB27009C68A6}" srcOrd="0" destOrd="0" presId="urn:microsoft.com/office/officeart/2005/8/layout/vList2"/>
    <dgm:cxn modelId="{E0025D1C-558F-4B41-B4CC-9B1CC0122055}" type="presOf" srcId="{417CBA1B-F896-40B5-803C-0A9C000E4626}" destId="{15DC045E-10DF-4DFF-89C9-AEC963AA1EAF}" srcOrd="0" destOrd="1" presId="urn:microsoft.com/office/officeart/2005/8/layout/vList2"/>
    <dgm:cxn modelId="{3621A418-D1B6-431C-9FFB-B20B577B5390}" srcId="{DC9DE764-F5F2-4E5D-AFEE-094005CCCAE5}" destId="{C26F2956-7899-4F04-952E-D2105A4AE4A6}" srcOrd="1" destOrd="0" parTransId="{2A7FB099-A074-4A0F-86D2-A02B5661B953}" sibTransId="{59D02539-1249-48AA-98B4-CC532264B84F}"/>
    <dgm:cxn modelId="{A8FE763C-7CD8-490C-A39E-46A8AC41B068}" type="presOf" srcId="{DC9DE764-F5F2-4E5D-AFEE-094005CCCAE5}" destId="{DF57546F-C49C-4716-A7A9-A31E979A91E3}" srcOrd="0" destOrd="0" presId="urn:microsoft.com/office/officeart/2005/8/layout/vList2"/>
    <dgm:cxn modelId="{76E0E015-544D-443F-8A6A-124F4C5E3CFB}" type="presOf" srcId="{C26F2956-7899-4F04-952E-D2105A4AE4A6}" destId="{A90CE45A-6E72-465E-8FC9-EE1C73DD8D29}" srcOrd="0" destOrd="0" presId="urn:microsoft.com/office/officeart/2005/8/layout/vList2"/>
    <dgm:cxn modelId="{F86449AD-124D-4D3A-87D1-2E92FB9E65EC}" srcId="{C26F2956-7899-4F04-952E-D2105A4AE4A6}" destId="{F55A470E-C9C3-4D95-BC4E-D7154F952EF6}" srcOrd="1" destOrd="0" parTransId="{FF520533-16B6-4A62-80D6-014465B3B6B7}" sibTransId="{A44749B8-5C49-4647-97DB-15F2BCD31129}"/>
    <dgm:cxn modelId="{72F41900-636D-4EFB-A09F-78C7F453B07D}" srcId="{DC9DE764-F5F2-4E5D-AFEE-094005CCCAE5}" destId="{343EBE0F-F6EF-4F9D-BA69-7C3DADD94015}" srcOrd="0" destOrd="0" parTransId="{E7E4285E-7685-4847-9068-6BFFC1A8B569}" sibTransId="{34AB8046-5E9E-4BCA-A019-57E2C2008FCB}"/>
    <dgm:cxn modelId="{2162A2D5-18E3-4CD8-85EF-127C9256228F}" srcId="{343EBE0F-F6EF-4F9D-BA69-7C3DADD94015}" destId="{417CBA1B-F896-40B5-803C-0A9C000E4626}" srcOrd="1" destOrd="0" parTransId="{1A76029E-38E5-4C53-8B44-463055A4190C}" sibTransId="{309B3A9F-959E-42B3-8A3A-C30DDE3E05E6}"/>
    <dgm:cxn modelId="{6A0CA636-71F6-4F13-AEE2-016CACA3CAD7}" type="presOf" srcId="{343EBE0F-F6EF-4F9D-BA69-7C3DADD94015}" destId="{93A10559-5FDE-4D68-A283-B1C0603BDFC5}" srcOrd="0" destOrd="0" presId="urn:microsoft.com/office/officeart/2005/8/layout/vList2"/>
    <dgm:cxn modelId="{FD6FA3A8-ACBF-42C8-AC48-A1F00B515F07}" type="presOf" srcId="{249A18D2-17DE-4A57-9EC6-A8277BE6B1DA}" destId="{15DC045E-10DF-4DFF-89C9-AEC963AA1EAF}" srcOrd="0" destOrd="0" presId="urn:microsoft.com/office/officeart/2005/8/layout/vList2"/>
    <dgm:cxn modelId="{FE46BADA-4B00-43FD-9358-05F1C21DFB99}" srcId="{343EBE0F-F6EF-4F9D-BA69-7C3DADD94015}" destId="{249A18D2-17DE-4A57-9EC6-A8277BE6B1DA}" srcOrd="0" destOrd="0" parTransId="{C1CC0E43-30FA-4848-9934-BA7ED1DE1F04}" sibTransId="{ED133FF0-7A18-4368-9EE3-FFED1B420F4E}"/>
    <dgm:cxn modelId="{032B8478-E596-4ECA-BB02-5289C54F34B6}" type="presParOf" srcId="{DF57546F-C49C-4716-A7A9-A31E979A91E3}" destId="{93A10559-5FDE-4D68-A283-B1C0603BDFC5}" srcOrd="0" destOrd="0" presId="urn:microsoft.com/office/officeart/2005/8/layout/vList2"/>
    <dgm:cxn modelId="{E11B1DE9-EE2F-4963-9338-29B19727277A}" type="presParOf" srcId="{DF57546F-C49C-4716-A7A9-A31E979A91E3}" destId="{15DC045E-10DF-4DFF-89C9-AEC963AA1EAF}" srcOrd="1" destOrd="0" presId="urn:microsoft.com/office/officeart/2005/8/layout/vList2"/>
    <dgm:cxn modelId="{B971EE42-C65B-4D7F-8071-7BA42D5D3C3B}" type="presParOf" srcId="{DF57546F-C49C-4716-A7A9-A31E979A91E3}" destId="{A90CE45A-6E72-465E-8FC9-EE1C73DD8D29}" srcOrd="2" destOrd="0" presId="urn:microsoft.com/office/officeart/2005/8/layout/vList2"/>
    <dgm:cxn modelId="{B77D9BEF-BAC7-4FA2-9BE2-72E0E7E9A52E}" type="presParOf" srcId="{DF57546F-C49C-4716-A7A9-A31E979A91E3}" destId="{D4F8E358-8E46-4F50-BE93-EB27009C68A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FD6067-815F-469C-9737-FA0DAB59F24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2C7B821-2A9E-4F12-A297-4EA30FA9B40D}">
      <dgm:prSet custT="1"/>
      <dgm:spPr>
        <a:ln>
          <a:solidFill>
            <a:schemeClr val="tx1"/>
          </a:solidFill>
        </a:ln>
      </dgm:spPr>
      <dgm:t>
        <a:bodyPr/>
        <a:lstStyle/>
        <a:p>
          <a:pPr rtl="0"/>
          <a:r>
            <a:rPr lang="en-US" sz="2400" b="1" dirty="0" smtClean="0">
              <a:latin typeface="Verdana" pitchFamily="34" charset="0"/>
              <a:ea typeface="Verdana" pitchFamily="34" charset="0"/>
              <a:cs typeface="Verdana" pitchFamily="34" charset="0"/>
            </a:rPr>
            <a:t>Obese or underweight</a:t>
          </a:r>
          <a:endParaRPr lang="en-US" sz="2400" dirty="0">
            <a:latin typeface="Verdana" pitchFamily="34" charset="0"/>
            <a:ea typeface="Verdana" pitchFamily="34" charset="0"/>
            <a:cs typeface="Verdana" pitchFamily="34" charset="0"/>
          </a:endParaRPr>
        </a:p>
      </dgm:t>
    </dgm:pt>
    <dgm:pt modelId="{D8EBE5A0-1B89-4DB7-9F78-EE3072A6169E}" type="parTrans" cxnId="{4E9C7F5B-FFA2-4503-A246-F283DD36A069}">
      <dgm:prSet/>
      <dgm:spPr/>
      <dgm:t>
        <a:bodyPr/>
        <a:lstStyle/>
        <a:p>
          <a:endParaRPr lang="en-US"/>
        </a:p>
      </dgm:t>
    </dgm:pt>
    <dgm:pt modelId="{ACE1F4B1-A837-41C9-8ED6-965D299E8137}" type="sibTrans" cxnId="{4E9C7F5B-FFA2-4503-A246-F283DD36A069}">
      <dgm:prSet/>
      <dgm:spPr/>
      <dgm:t>
        <a:bodyPr/>
        <a:lstStyle/>
        <a:p>
          <a:endParaRPr lang="en-US"/>
        </a:p>
      </dgm:t>
    </dgm:pt>
    <dgm:pt modelId="{D72ADC33-8364-4387-AD61-147F745CC178}">
      <dgm:prSet custT="1"/>
      <dgm:spPr>
        <a:ln>
          <a:solidFill>
            <a:schemeClr val="tx1"/>
          </a:solidFill>
        </a:ln>
      </dgm:spPr>
      <dgm:t>
        <a:bodyPr/>
        <a:lstStyle/>
        <a:p>
          <a:pPr rtl="0"/>
          <a:r>
            <a:rPr lang="en-US" sz="2400" b="1" dirty="0" smtClean="0">
              <a:latin typeface="Verdana" pitchFamily="34" charset="0"/>
              <a:ea typeface="Verdana" pitchFamily="34" charset="0"/>
              <a:cs typeface="Verdana" pitchFamily="34" charset="0"/>
            </a:rPr>
            <a:t>Poor nutritional status</a:t>
          </a:r>
          <a:endParaRPr lang="en-US" sz="2400" dirty="0">
            <a:latin typeface="Verdana" pitchFamily="34" charset="0"/>
            <a:ea typeface="Verdana" pitchFamily="34" charset="0"/>
            <a:cs typeface="Verdana" pitchFamily="34" charset="0"/>
          </a:endParaRPr>
        </a:p>
      </dgm:t>
    </dgm:pt>
    <dgm:pt modelId="{1AFE3B6E-37CD-45CA-A9CB-14D3FC1A3CBB}" type="parTrans" cxnId="{66DEE771-EBD1-4973-8967-261D893BDA81}">
      <dgm:prSet/>
      <dgm:spPr/>
      <dgm:t>
        <a:bodyPr/>
        <a:lstStyle/>
        <a:p>
          <a:endParaRPr lang="en-US"/>
        </a:p>
      </dgm:t>
    </dgm:pt>
    <dgm:pt modelId="{2974C923-01E8-4681-9A5B-32119AA8A6D5}" type="sibTrans" cxnId="{66DEE771-EBD1-4973-8967-261D893BDA81}">
      <dgm:prSet/>
      <dgm:spPr/>
      <dgm:t>
        <a:bodyPr/>
        <a:lstStyle/>
        <a:p>
          <a:endParaRPr lang="en-US"/>
        </a:p>
      </dgm:t>
    </dgm:pt>
    <dgm:pt modelId="{A8CF49FD-BB6C-4CD4-A6B8-CDF5412EA902}">
      <dgm:prSet custT="1"/>
      <dgm:spPr>
        <a:ln>
          <a:solidFill>
            <a:schemeClr val="tx1"/>
          </a:solidFill>
        </a:ln>
      </dgm:spPr>
      <dgm:t>
        <a:bodyPr/>
        <a:lstStyle/>
        <a:p>
          <a:pPr rtl="0"/>
          <a:r>
            <a:rPr lang="en-US" sz="2400" b="1" dirty="0" smtClean="0">
              <a:latin typeface="Verdana" pitchFamily="34" charset="0"/>
              <a:ea typeface="Verdana" pitchFamily="34" charset="0"/>
              <a:cs typeface="Verdana" pitchFamily="34" charset="0"/>
            </a:rPr>
            <a:t>Advanced age</a:t>
          </a:r>
          <a:endParaRPr lang="en-US" sz="2400" dirty="0">
            <a:latin typeface="Verdana" pitchFamily="34" charset="0"/>
            <a:ea typeface="Verdana" pitchFamily="34" charset="0"/>
            <a:cs typeface="Verdana" pitchFamily="34" charset="0"/>
          </a:endParaRPr>
        </a:p>
      </dgm:t>
    </dgm:pt>
    <dgm:pt modelId="{3E78A629-CE79-499B-901C-085B22CC0215}" type="parTrans" cxnId="{C9F17225-1179-48F1-BA1B-B9BB3D69B621}">
      <dgm:prSet/>
      <dgm:spPr/>
      <dgm:t>
        <a:bodyPr/>
        <a:lstStyle/>
        <a:p>
          <a:endParaRPr lang="en-US"/>
        </a:p>
      </dgm:t>
    </dgm:pt>
    <dgm:pt modelId="{44014B3F-9CDE-4BB3-9D82-E41EA2D7AC30}" type="sibTrans" cxnId="{C9F17225-1179-48F1-BA1B-B9BB3D69B621}">
      <dgm:prSet/>
      <dgm:spPr/>
      <dgm:t>
        <a:bodyPr/>
        <a:lstStyle/>
        <a:p>
          <a:endParaRPr lang="en-US"/>
        </a:p>
      </dgm:t>
    </dgm:pt>
    <dgm:pt modelId="{DDA506C8-0892-41FB-9039-5029C295D7B7}">
      <dgm:prSet custT="1"/>
      <dgm:spPr>
        <a:ln>
          <a:solidFill>
            <a:schemeClr val="tx1"/>
          </a:solidFill>
        </a:ln>
      </dgm:spPr>
      <dgm:t>
        <a:bodyPr/>
        <a:lstStyle/>
        <a:p>
          <a:pPr rtl="0"/>
          <a:r>
            <a:rPr lang="en-US" sz="2400" b="1" dirty="0" smtClean="0">
              <a:latin typeface="Verdana" pitchFamily="34" charset="0"/>
              <a:ea typeface="Verdana" pitchFamily="34" charset="0"/>
              <a:cs typeface="Verdana" pitchFamily="34" charset="0"/>
            </a:rPr>
            <a:t>Preexisting conditions</a:t>
          </a:r>
          <a:endParaRPr lang="en-US" sz="2400" dirty="0">
            <a:latin typeface="Verdana" pitchFamily="34" charset="0"/>
            <a:ea typeface="Verdana" pitchFamily="34" charset="0"/>
            <a:cs typeface="Verdana" pitchFamily="34" charset="0"/>
          </a:endParaRPr>
        </a:p>
      </dgm:t>
    </dgm:pt>
    <dgm:pt modelId="{312D7A61-4BA6-4127-9589-18A9599809DE}" type="parTrans" cxnId="{A941C8F6-5B5B-452F-8329-29918058869E}">
      <dgm:prSet/>
      <dgm:spPr/>
      <dgm:t>
        <a:bodyPr/>
        <a:lstStyle/>
        <a:p>
          <a:endParaRPr lang="en-US"/>
        </a:p>
      </dgm:t>
    </dgm:pt>
    <dgm:pt modelId="{A6A59125-3703-403A-A997-AFFA6CB8146D}" type="sibTrans" cxnId="{A941C8F6-5B5B-452F-8329-29918058869E}">
      <dgm:prSet/>
      <dgm:spPr/>
      <dgm:t>
        <a:bodyPr/>
        <a:lstStyle/>
        <a:p>
          <a:endParaRPr lang="en-US"/>
        </a:p>
      </dgm:t>
    </dgm:pt>
    <dgm:pt modelId="{AF351EAC-B5B2-4CDE-999C-A24FDCF058E0}">
      <dgm:prSet custT="1"/>
      <dgm:spPr>
        <a:ln>
          <a:solidFill>
            <a:schemeClr val="tx1"/>
          </a:solidFill>
        </a:ln>
      </dgm:spPr>
      <dgm:t>
        <a:bodyPr/>
        <a:lstStyle/>
        <a:p>
          <a:pPr rtl="0"/>
          <a:r>
            <a:rPr lang="en-US" sz="2400" b="1" dirty="0" smtClean="0">
              <a:latin typeface="Verdana" pitchFamily="34" charset="0"/>
              <a:ea typeface="Verdana" pitchFamily="34" charset="0"/>
              <a:cs typeface="Verdana" pitchFamily="34" charset="0"/>
            </a:rPr>
            <a:t>History of skin breakdown/pressure ulcers</a:t>
          </a:r>
          <a:endParaRPr lang="en-US" sz="2400" dirty="0">
            <a:latin typeface="Verdana" pitchFamily="34" charset="0"/>
            <a:ea typeface="Verdana" pitchFamily="34" charset="0"/>
            <a:cs typeface="Verdana" pitchFamily="34" charset="0"/>
          </a:endParaRPr>
        </a:p>
      </dgm:t>
    </dgm:pt>
    <dgm:pt modelId="{E34C482B-C4FF-461F-8F4C-B61677B8533A}" type="parTrans" cxnId="{2E58A7B9-DB34-45CC-9F16-C8627BBBE38E}">
      <dgm:prSet/>
      <dgm:spPr/>
      <dgm:t>
        <a:bodyPr/>
        <a:lstStyle/>
        <a:p>
          <a:endParaRPr lang="en-US"/>
        </a:p>
      </dgm:t>
    </dgm:pt>
    <dgm:pt modelId="{32E78DEF-CE21-4AB2-AC5E-3F54186C2BCF}" type="sibTrans" cxnId="{2E58A7B9-DB34-45CC-9F16-C8627BBBE38E}">
      <dgm:prSet/>
      <dgm:spPr/>
      <dgm:t>
        <a:bodyPr/>
        <a:lstStyle/>
        <a:p>
          <a:endParaRPr lang="en-US"/>
        </a:p>
      </dgm:t>
    </dgm:pt>
    <dgm:pt modelId="{D94AB389-B577-439E-85C2-17E1895FA1CE}">
      <dgm:prSet custT="1"/>
      <dgm:spPr>
        <a:ln>
          <a:solidFill>
            <a:schemeClr val="tx1"/>
          </a:solidFill>
        </a:ln>
      </dgm:spPr>
      <dgm:t>
        <a:bodyPr/>
        <a:lstStyle/>
        <a:p>
          <a:pPr rtl="0"/>
          <a:r>
            <a:rPr lang="en-US" sz="2400" b="1" dirty="0" smtClean="0">
              <a:latin typeface="Verdana" pitchFamily="34" charset="0"/>
              <a:ea typeface="Verdana" pitchFamily="34" charset="0"/>
              <a:cs typeface="Verdana" pitchFamily="34" charset="0"/>
            </a:rPr>
            <a:t>Smoking</a:t>
          </a:r>
          <a:endParaRPr lang="en-US" sz="2400" dirty="0">
            <a:latin typeface="Verdana" pitchFamily="34" charset="0"/>
            <a:ea typeface="Verdana" pitchFamily="34" charset="0"/>
            <a:cs typeface="Verdana" pitchFamily="34" charset="0"/>
          </a:endParaRPr>
        </a:p>
      </dgm:t>
    </dgm:pt>
    <dgm:pt modelId="{498B42A6-9970-4FA5-9FB3-F7FBEFB401AE}" type="parTrans" cxnId="{679B9459-735E-4450-A3F4-E1B76D05DA10}">
      <dgm:prSet/>
      <dgm:spPr/>
      <dgm:t>
        <a:bodyPr/>
        <a:lstStyle/>
        <a:p>
          <a:endParaRPr lang="en-US"/>
        </a:p>
      </dgm:t>
    </dgm:pt>
    <dgm:pt modelId="{33E030DD-D77A-49CB-B929-0F21CF548C19}" type="sibTrans" cxnId="{679B9459-735E-4450-A3F4-E1B76D05DA10}">
      <dgm:prSet/>
      <dgm:spPr/>
      <dgm:t>
        <a:bodyPr/>
        <a:lstStyle/>
        <a:p>
          <a:endParaRPr lang="en-US"/>
        </a:p>
      </dgm:t>
    </dgm:pt>
    <dgm:pt modelId="{76B36807-F271-4B47-94EA-ADE4C322FD9D}" type="pres">
      <dgm:prSet presAssocID="{F9FD6067-815F-469C-9737-FA0DAB59F242}" presName="linear" presStyleCnt="0">
        <dgm:presLayoutVars>
          <dgm:animLvl val="lvl"/>
          <dgm:resizeHandles val="exact"/>
        </dgm:presLayoutVars>
      </dgm:prSet>
      <dgm:spPr/>
      <dgm:t>
        <a:bodyPr/>
        <a:lstStyle/>
        <a:p>
          <a:endParaRPr lang="en-US"/>
        </a:p>
      </dgm:t>
    </dgm:pt>
    <dgm:pt modelId="{3C53C87E-FA03-44BA-9870-82224FA33C9F}" type="pres">
      <dgm:prSet presAssocID="{22C7B821-2A9E-4F12-A297-4EA30FA9B40D}" presName="parentText" presStyleLbl="node1" presStyleIdx="0" presStyleCnt="6">
        <dgm:presLayoutVars>
          <dgm:chMax val="0"/>
          <dgm:bulletEnabled val="1"/>
        </dgm:presLayoutVars>
      </dgm:prSet>
      <dgm:spPr/>
      <dgm:t>
        <a:bodyPr/>
        <a:lstStyle/>
        <a:p>
          <a:endParaRPr lang="en-US"/>
        </a:p>
      </dgm:t>
    </dgm:pt>
    <dgm:pt modelId="{A3D11031-9254-42BF-B78B-D52E6A1D13F7}" type="pres">
      <dgm:prSet presAssocID="{ACE1F4B1-A837-41C9-8ED6-965D299E8137}" presName="spacer" presStyleCnt="0"/>
      <dgm:spPr/>
      <dgm:t>
        <a:bodyPr/>
        <a:lstStyle/>
        <a:p>
          <a:endParaRPr lang="en-US"/>
        </a:p>
      </dgm:t>
    </dgm:pt>
    <dgm:pt modelId="{9CF5EC07-C3C1-4677-AE95-0489D231F2D9}" type="pres">
      <dgm:prSet presAssocID="{D72ADC33-8364-4387-AD61-147F745CC178}" presName="parentText" presStyleLbl="node1" presStyleIdx="1" presStyleCnt="6">
        <dgm:presLayoutVars>
          <dgm:chMax val="0"/>
          <dgm:bulletEnabled val="1"/>
        </dgm:presLayoutVars>
      </dgm:prSet>
      <dgm:spPr/>
      <dgm:t>
        <a:bodyPr/>
        <a:lstStyle/>
        <a:p>
          <a:endParaRPr lang="en-US"/>
        </a:p>
      </dgm:t>
    </dgm:pt>
    <dgm:pt modelId="{35807D75-DF01-40EA-8681-01643253354D}" type="pres">
      <dgm:prSet presAssocID="{2974C923-01E8-4681-9A5B-32119AA8A6D5}" presName="spacer" presStyleCnt="0"/>
      <dgm:spPr/>
      <dgm:t>
        <a:bodyPr/>
        <a:lstStyle/>
        <a:p>
          <a:endParaRPr lang="en-US"/>
        </a:p>
      </dgm:t>
    </dgm:pt>
    <dgm:pt modelId="{2CE92025-7712-46F3-B3BD-1269CC43084D}" type="pres">
      <dgm:prSet presAssocID="{A8CF49FD-BB6C-4CD4-A6B8-CDF5412EA902}" presName="parentText" presStyleLbl="node1" presStyleIdx="2" presStyleCnt="6">
        <dgm:presLayoutVars>
          <dgm:chMax val="0"/>
          <dgm:bulletEnabled val="1"/>
        </dgm:presLayoutVars>
      </dgm:prSet>
      <dgm:spPr/>
      <dgm:t>
        <a:bodyPr/>
        <a:lstStyle/>
        <a:p>
          <a:endParaRPr lang="en-US"/>
        </a:p>
      </dgm:t>
    </dgm:pt>
    <dgm:pt modelId="{A070A6AE-C1F0-4D48-9095-549D4838F226}" type="pres">
      <dgm:prSet presAssocID="{44014B3F-9CDE-4BB3-9D82-E41EA2D7AC30}" presName="spacer" presStyleCnt="0"/>
      <dgm:spPr/>
      <dgm:t>
        <a:bodyPr/>
        <a:lstStyle/>
        <a:p>
          <a:endParaRPr lang="en-US"/>
        </a:p>
      </dgm:t>
    </dgm:pt>
    <dgm:pt modelId="{7F9AB23C-C7ED-4AAC-B899-ECD9DB32796B}" type="pres">
      <dgm:prSet presAssocID="{DDA506C8-0892-41FB-9039-5029C295D7B7}" presName="parentText" presStyleLbl="node1" presStyleIdx="3" presStyleCnt="6">
        <dgm:presLayoutVars>
          <dgm:chMax val="0"/>
          <dgm:bulletEnabled val="1"/>
        </dgm:presLayoutVars>
      </dgm:prSet>
      <dgm:spPr/>
      <dgm:t>
        <a:bodyPr/>
        <a:lstStyle/>
        <a:p>
          <a:endParaRPr lang="en-US"/>
        </a:p>
      </dgm:t>
    </dgm:pt>
    <dgm:pt modelId="{741B5EFA-4305-4800-B161-43A82310B24B}" type="pres">
      <dgm:prSet presAssocID="{A6A59125-3703-403A-A997-AFFA6CB8146D}" presName="spacer" presStyleCnt="0"/>
      <dgm:spPr/>
      <dgm:t>
        <a:bodyPr/>
        <a:lstStyle/>
        <a:p>
          <a:endParaRPr lang="en-US"/>
        </a:p>
      </dgm:t>
    </dgm:pt>
    <dgm:pt modelId="{BEE0357B-18EA-4FD3-98A7-43E0EA2CC3D3}" type="pres">
      <dgm:prSet presAssocID="{AF351EAC-B5B2-4CDE-999C-A24FDCF058E0}" presName="parentText" presStyleLbl="node1" presStyleIdx="4" presStyleCnt="6">
        <dgm:presLayoutVars>
          <dgm:chMax val="0"/>
          <dgm:bulletEnabled val="1"/>
        </dgm:presLayoutVars>
      </dgm:prSet>
      <dgm:spPr/>
      <dgm:t>
        <a:bodyPr/>
        <a:lstStyle/>
        <a:p>
          <a:endParaRPr lang="en-US"/>
        </a:p>
      </dgm:t>
    </dgm:pt>
    <dgm:pt modelId="{4DB5B483-B5C8-448A-85E5-620CAE03F8B9}" type="pres">
      <dgm:prSet presAssocID="{32E78DEF-CE21-4AB2-AC5E-3F54186C2BCF}" presName="spacer" presStyleCnt="0"/>
      <dgm:spPr/>
      <dgm:t>
        <a:bodyPr/>
        <a:lstStyle/>
        <a:p>
          <a:endParaRPr lang="en-US"/>
        </a:p>
      </dgm:t>
    </dgm:pt>
    <dgm:pt modelId="{727D4AA8-FAE9-4E6D-A9A5-3DE272278CE0}" type="pres">
      <dgm:prSet presAssocID="{D94AB389-B577-439E-85C2-17E1895FA1CE}" presName="parentText" presStyleLbl="node1" presStyleIdx="5" presStyleCnt="6">
        <dgm:presLayoutVars>
          <dgm:chMax val="0"/>
          <dgm:bulletEnabled val="1"/>
        </dgm:presLayoutVars>
      </dgm:prSet>
      <dgm:spPr/>
      <dgm:t>
        <a:bodyPr/>
        <a:lstStyle/>
        <a:p>
          <a:endParaRPr lang="en-US"/>
        </a:p>
      </dgm:t>
    </dgm:pt>
  </dgm:ptLst>
  <dgm:cxnLst>
    <dgm:cxn modelId="{946100C3-4B2C-4F86-8DA9-23DAAC65E9D9}" type="presOf" srcId="{A8CF49FD-BB6C-4CD4-A6B8-CDF5412EA902}" destId="{2CE92025-7712-46F3-B3BD-1269CC43084D}" srcOrd="0" destOrd="0" presId="urn:microsoft.com/office/officeart/2005/8/layout/vList2"/>
    <dgm:cxn modelId="{10ADE268-CC62-412B-888F-F203AC45D9F2}" type="presOf" srcId="{22C7B821-2A9E-4F12-A297-4EA30FA9B40D}" destId="{3C53C87E-FA03-44BA-9870-82224FA33C9F}" srcOrd="0" destOrd="0" presId="urn:microsoft.com/office/officeart/2005/8/layout/vList2"/>
    <dgm:cxn modelId="{A941C8F6-5B5B-452F-8329-29918058869E}" srcId="{F9FD6067-815F-469C-9737-FA0DAB59F242}" destId="{DDA506C8-0892-41FB-9039-5029C295D7B7}" srcOrd="3" destOrd="0" parTransId="{312D7A61-4BA6-4127-9589-18A9599809DE}" sibTransId="{A6A59125-3703-403A-A997-AFFA6CB8146D}"/>
    <dgm:cxn modelId="{2E58A7B9-DB34-45CC-9F16-C8627BBBE38E}" srcId="{F9FD6067-815F-469C-9737-FA0DAB59F242}" destId="{AF351EAC-B5B2-4CDE-999C-A24FDCF058E0}" srcOrd="4" destOrd="0" parTransId="{E34C482B-C4FF-461F-8F4C-B61677B8533A}" sibTransId="{32E78DEF-CE21-4AB2-AC5E-3F54186C2BCF}"/>
    <dgm:cxn modelId="{4E9C7F5B-FFA2-4503-A246-F283DD36A069}" srcId="{F9FD6067-815F-469C-9737-FA0DAB59F242}" destId="{22C7B821-2A9E-4F12-A297-4EA30FA9B40D}" srcOrd="0" destOrd="0" parTransId="{D8EBE5A0-1B89-4DB7-9F78-EE3072A6169E}" sibTransId="{ACE1F4B1-A837-41C9-8ED6-965D299E8137}"/>
    <dgm:cxn modelId="{679B9459-735E-4450-A3F4-E1B76D05DA10}" srcId="{F9FD6067-815F-469C-9737-FA0DAB59F242}" destId="{D94AB389-B577-439E-85C2-17E1895FA1CE}" srcOrd="5" destOrd="0" parTransId="{498B42A6-9970-4FA5-9FB3-F7FBEFB401AE}" sibTransId="{33E030DD-D77A-49CB-B929-0F21CF548C19}"/>
    <dgm:cxn modelId="{A1F4E1E0-F020-4B2C-80E7-BC6F2796B2DF}" type="presOf" srcId="{D94AB389-B577-439E-85C2-17E1895FA1CE}" destId="{727D4AA8-FAE9-4E6D-A9A5-3DE272278CE0}" srcOrd="0" destOrd="0" presId="urn:microsoft.com/office/officeart/2005/8/layout/vList2"/>
    <dgm:cxn modelId="{5E6774CF-5400-49A9-916F-B72BF6858B90}" type="presOf" srcId="{F9FD6067-815F-469C-9737-FA0DAB59F242}" destId="{76B36807-F271-4B47-94EA-ADE4C322FD9D}" srcOrd="0" destOrd="0" presId="urn:microsoft.com/office/officeart/2005/8/layout/vList2"/>
    <dgm:cxn modelId="{BA9F0065-1F06-492B-BAB4-80B07CA751DD}" type="presOf" srcId="{AF351EAC-B5B2-4CDE-999C-A24FDCF058E0}" destId="{BEE0357B-18EA-4FD3-98A7-43E0EA2CC3D3}" srcOrd="0" destOrd="0" presId="urn:microsoft.com/office/officeart/2005/8/layout/vList2"/>
    <dgm:cxn modelId="{7A058601-ED09-49F1-90C8-AE4976711761}" type="presOf" srcId="{DDA506C8-0892-41FB-9039-5029C295D7B7}" destId="{7F9AB23C-C7ED-4AAC-B899-ECD9DB32796B}" srcOrd="0" destOrd="0" presId="urn:microsoft.com/office/officeart/2005/8/layout/vList2"/>
    <dgm:cxn modelId="{66DEE771-EBD1-4973-8967-261D893BDA81}" srcId="{F9FD6067-815F-469C-9737-FA0DAB59F242}" destId="{D72ADC33-8364-4387-AD61-147F745CC178}" srcOrd="1" destOrd="0" parTransId="{1AFE3B6E-37CD-45CA-A9CB-14D3FC1A3CBB}" sibTransId="{2974C923-01E8-4681-9A5B-32119AA8A6D5}"/>
    <dgm:cxn modelId="{C9F17225-1179-48F1-BA1B-B9BB3D69B621}" srcId="{F9FD6067-815F-469C-9737-FA0DAB59F242}" destId="{A8CF49FD-BB6C-4CD4-A6B8-CDF5412EA902}" srcOrd="2" destOrd="0" parTransId="{3E78A629-CE79-499B-901C-085B22CC0215}" sibTransId="{44014B3F-9CDE-4BB3-9D82-E41EA2D7AC30}"/>
    <dgm:cxn modelId="{6A3BC407-2611-4304-BD2E-F4D1790B70E3}" type="presOf" srcId="{D72ADC33-8364-4387-AD61-147F745CC178}" destId="{9CF5EC07-C3C1-4677-AE95-0489D231F2D9}" srcOrd="0" destOrd="0" presId="urn:microsoft.com/office/officeart/2005/8/layout/vList2"/>
    <dgm:cxn modelId="{4523D0FC-6263-4C26-BFA5-1FBDF82C8F20}" type="presParOf" srcId="{76B36807-F271-4B47-94EA-ADE4C322FD9D}" destId="{3C53C87E-FA03-44BA-9870-82224FA33C9F}" srcOrd="0" destOrd="0" presId="urn:microsoft.com/office/officeart/2005/8/layout/vList2"/>
    <dgm:cxn modelId="{DE1E5A6A-1B46-44E6-9A2E-E02F1E087219}" type="presParOf" srcId="{76B36807-F271-4B47-94EA-ADE4C322FD9D}" destId="{A3D11031-9254-42BF-B78B-D52E6A1D13F7}" srcOrd="1" destOrd="0" presId="urn:microsoft.com/office/officeart/2005/8/layout/vList2"/>
    <dgm:cxn modelId="{ABA93ADC-4916-45F9-8E7F-AD79F1F82756}" type="presParOf" srcId="{76B36807-F271-4B47-94EA-ADE4C322FD9D}" destId="{9CF5EC07-C3C1-4677-AE95-0489D231F2D9}" srcOrd="2" destOrd="0" presId="urn:microsoft.com/office/officeart/2005/8/layout/vList2"/>
    <dgm:cxn modelId="{C5AC0842-038C-438F-8508-CBD1D10BB241}" type="presParOf" srcId="{76B36807-F271-4B47-94EA-ADE4C322FD9D}" destId="{35807D75-DF01-40EA-8681-01643253354D}" srcOrd="3" destOrd="0" presId="urn:microsoft.com/office/officeart/2005/8/layout/vList2"/>
    <dgm:cxn modelId="{02E22BD4-9A94-4734-9141-531CE257A715}" type="presParOf" srcId="{76B36807-F271-4B47-94EA-ADE4C322FD9D}" destId="{2CE92025-7712-46F3-B3BD-1269CC43084D}" srcOrd="4" destOrd="0" presId="urn:microsoft.com/office/officeart/2005/8/layout/vList2"/>
    <dgm:cxn modelId="{F17B6533-27A0-42C8-81F0-6511B0B5CD9C}" type="presParOf" srcId="{76B36807-F271-4B47-94EA-ADE4C322FD9D}" destId="{A070A6AE-C1F0-4D48-9095-549D4838F226}" srcOrd="5" destOrd="0" presId="urn:microsoft.com/office/officeart/2005/8/layout/vList2"/>
    <dgm:cxn modelId="{93DF2771-B185-49EE-A488-939C5E6DA380}" type="presParOf" srcId="{76B36807-F271-4B47-94EA-ADE4C322FD9D}" destId="{7F9AB23C-C7ED-4AAC-B899-ECD9DB32796B}" srcOrd="6" destOrd="0" presId="urn:microsoft.com/office/officeart/2005/8/layout/vList2"/>
    <dgm:cxn modelId="{992F3574-3731-45B8-9FBF-66209FA71162}" type="presParOf" srcId="{76B36807-F271-4B47-94EA-ADE4C322FD9D}" destId="{741B5EFA-4305-4800-B161-43A82310B24B}" srcOrd="7" destOrd="0" presId="urn:microsoft.com/office/officeart/2005/8/layout/vList2"/>
    <dgm:cxn modelId="{DD4625FD-34EF-4A84-ADE6-30329A8B6E9A}" type="presParOf" srcId="{76B36807-F271-4B47-94EA-ADE4C322FD9D}" destId="{BEE0357B-18EA-4FD3-98A7-43E0EA2CC3D3}" srcOrd="8" destOrd="0" presId="urn:microsoft.com/office/officeart/2005/8/layout/vList2"/>
    <dgm:cxn modelId="{8B013246-8131-4F1E-A032-E7A254CF8954}" type="presParOf" srcId="{76B36807-F271-4B47-94EA-ADE4C322FD9D}" destId="{4DB5B483-B5C8-448A-85E5-620CAE03F8B9}" srcOrd="9" destOrd="0" presId="urn:microsoft.com/office/officeart/2005/8/layout/vList2"/>
    <dgm:cxn modelId="{76311CF7-19AB-4CB5-BC0D-11809D0572FA}" type="presParOf" srcId="{76B36807-F271-4B47-94EA-ADE4C322FD9D}" destId="{727D4AA8-FAE9-4E6D-A9A5-3DE272278CE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A6744B-1C9C-43B3-8331-E0D08DD875FC}"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85F235A7-F967-4595-BD7C-2182E2FD7BED}">
      <dgm:prSet custT="1"/>
      <dgm:spPr>
        <a:ln>
          <a:solidFill>
            <a:schemeClr val="accent1"/>
          </a:solidFill>
        </a:ln>
      </dgm:spPr>
      <dgm:t>
        <a:bodyPr/>
        <a:lstStyle/>
        <a:p>
          <a:pPr rtl="0"/>
          <a:r>
            <a:rPr lang="en-US" sz="2800" b="0" dirty="0" smtClean="0">
              <a:latin typeface="Verdana" pitchFamily="34" charset="0"/>
              <a:ea typeface="Verdana" pitchFamily="34" charset="0"/>
              <a:cs typeface="Verdana" pitchFamily="34" charset="0"/>
            </a:rPr>
            <a:t>Inspected and maintained</a:t>
          </a:r>
          <a:endParaRPr lang="en-US" sz="2800" dirty="0">
            <a:latin typeface="Verdana" pitchFamily="34" charset="0"/>
            <a:ea typeface="Verdana" pitchFamily="34" charset="0"/>
            <a:cs typeface="Verdana" pitchFamily="34" charset="0"/>
          </a:endParaRPr>
        </a:p>
      </dgm:t>
    </dgm:pt>
    <dgm:pt modelId="{9E137046-3B2B-4D9B-B24C-D77DD19D0902}" type="parTrans" cxnId="{0E374371-E486-4488-95B0-BCFC83270F2A}">
      <dgm:prSet/>
      <dgm:spPr/>
      <dgm:t>
        <a:bodyPr/>
        <a:lstStyle/>
        <a:p>
          <a:endParaRPr lang="en-US"/>
        </a:p>
      </dgm:t>
    </dgm:pt>
    <dgm:pt modelId="{A1636AC8-62F5-4615-8332-D112A436EB46}" type="sibTrans" cxnId="{0E374371-E486-4488-95B0-BCFC83270F2A}">
      <dgm:prSet/>
      <dgm:spPr/>
      <dgm:t>
        <a:bodyPr/>
        <a:lstStyle/>
        <a:p>
          <a:endParaRPr lang="en-US"/>
        </a:p>
      </dgm:t>
    </dgm:pt>
    <dgm:pt modelId="{7139872A-FC7A-480C-A2E6-C50EBE216A69}">
      <dgm:prSet custT="1"/>
      <dgm:spPr>
        <a:ln>
          <a:solidFill>
            <a:schemeClr val="accent1"/>
          </a:solidFill>
        </a:ln>
      </dgm:spPr>
      <dgm:t>
        <a:bodyPr/>
        <a:lstStyle/>
        <a:p>
          <a:pPr rtl="0"/>
          <a:r>
            <a:rPr lang="en-US" sz="2800" b="0" dirty="0" smtClean="0">
              <a:latin typeface="Verdana" pitchFamily="34" charset="0"/>
              <a:ea typeface="Verdana" pitchFamily="34" charset="0"/>
              <a:cs typeface="Verdana" pitchFamily="34" charset="0"/>
            </a:rPr>
            <a:t>Checked prior to procedure</a:t>
          </a:r>
          <a:endParaRPr lang="en-US" sz="2800" dirty="0">
            <a:latin typeface="Verdana" pitchFamily="34" charset="0"/>
            <a:ea typeface="Verdana" pitchFamily="34" charset="0"/>
            <a:cs typeface="Verdana" pitchFamily="34" charset="0"/>
          </a:endParaRPr>
        </a:p>
      </dgm:t>
    </dgm:pt>
    <dgm:pt modelId="{CE824794-7B3B-48BC-BD09-09F704C8B150}" type="parTrans" cxnId="{20C9F940-9F1C-41CE-9C12-A666CF173532}">
      <dgm:prSet/>
      <dgm:spPr/>
      <dgm:t>
        <a:bodyPr/>
        <a:lstStyle/>
        <a:p>
          <a:endParaRPr lang="en-US"/>
        </a:p>
      </dgm:t>
    </dgm:pt>
    <dgm:pt modelId="{E587B820-54D8-4324-9CB0-558AF51BBA3E}" type="sibTrans" cxnId="{20C9F940-9F1C-41CE-9C12-A666CF173532}">
      <dgm:prSet/>
      <dgm:spPr/>
      <dgm:t>
        <a:bodyPr/>
        <a:lstStyle/>
        <a:p>
          <a:endParaRPr lang="en-US"/>
        </a:p>
      </dgm:t>
    </dgm:pt>
    <dgm:pt modelId="{0C5B84EF-37E9-4B1B-95BB-9A940F3FE6B2}">
      <dgm:prSet custT="1"/>
      <dgm:spPr>
        <a:ln>
          <a:solidFill>
            <a:schemeClr val="accent1"/>
          </a:solidFill>
        </a:ln>
      </dgm:spPr>
      <dgm:t>
        <a:bodyPr/>
        <a:lstStyle/>
        <a:p>
          <a:pPr rtl="0"/>
          <a:r>
            <a:rPr lang="en-US" sz="2800" b="0" dirty="0" smtClean="0">
              <a:latin typeface="Verdana" pitchFamily="34" charset="0"/>
              <a:ea typeface="Verdana" pitchFamily="34" charset="0"/>
              <a:cs typeface="Verdana" pitchFamily="34" charset="0"/>
            </a:rPr>
            <a:t>Competent surgical personnel</a:t>
          </a:r>
          <a:endParaRPr lang="en-US" sz="2800" b="0" dirty="0">
            <a:latin typeface="Verdana" pitchFamily="34" charset="0"/>
            <a:ea typeface="Verdana" pitchFamily="34" charset="0"/>
            <a:cs typeface="Verdana" pitchFamily="34" charset="0"/>
          </a:endParaRPr>
        </a:p>
      </dgm:t>
    </dgm:pt>
    <dgm:pt modelId="{D1670FC6-BD05-4F23-958B-5DCAF1FC11BC}" type="parTrans" cxnId="{15126FDD-DCA2-4C1C-9C5B-50CF12096542}">
      <dgm:prSet/>
      <dgm:spPr/>
      <dgm:t>
        <a:bodyPr/>
        <a:lstStyle/>
        <a:p>
          <a:endParaRPr lang="en-US"/>
        </a:p>
      </dgm:t>
    </dgm:pt>
    <dgm:pt modelId="{3A913748-5408-4098-805D-C3D5FC86239B}" type="sibTrans" cxnId="{15126FDD-DCA2-4C1C-9C5B-50CF12096542}">
      <dgm:prSet/>
      <dgm:spPr/>
      <dgm:t>
        <a:bodyPr/>
        <a:lstStyle/>
        <a:p>
          <a:endParaRPr lang="en-US"/>
        </a:p>
      </dgm:t>
    </dgm:pt>
    <dgm:pt modelId="{26B9ADA0-EA7E-4C25-A5C9-57491FAA49BE}" type="pres">
      <dgm:prSet presAssocID="{73A6744B-1C9C-43B3-8331-E0D08DD875FC}" presName="CompostProcess" presStyleCnt="0">
        <dgm:presLayoutVars>
          <dgm:dir/>
          <dgm:resizeHandles val="exact"/>
        </dgm:presLayoutVars>
      </dgm:prSet>
      <dgm:spPr/>
      <dgm:t>
        <a:bodyPr/>
        <a:lstStyle/>
        <a:p>
          <a:endParaRPr lang="en-US"/>
        </a:p>
      </dgm:t>
    </dgm:pt>
    <dgm:pt modelId="{3F6E82DB-443E-4666-AB46-3E867E348C88}" type="pres">
      <dgm:prSet presAssocID="{73A6744B-1C9C-43B3-8331-E0D08DD875FC}" presName="arrow" presStyleLbl="bgShp" presStyleIdx="0" presStyleCnt="1"/>
      <dgm:spPr>
        <a:ln w="28575">
          <a:solidFill>
            <a:schemeClr val="accent1"/>
          </a:solidFill>
        </a:ln>
      </dgm:spPr>
      <dgm:t>
        <a:bodyPr/>
        <a:lstStyle/>
        <a:p>
          <a:endParaRPr lang="en-US"/>
        </a:p>
      </dgm:t>
    </dgm:pt>
    <dgm:pt modelId="{895C3392-78CA-4BE4-A0B0-719472235D00}" type="pres">
      <dgm:prSet presAssocID="{73A6744B-1C9C-43B3-8331-E0D08DD875FC}" presName="linearProcess" presStyleCnt="0"/>
      <dgm:spPr/>
    </dgm:pt>
    <dgm:pt modelId="{9782FAD6-E1DB-4155-BA61-D04BAC6AF94C}" type="pres">
      <dgm:prSet presAssocID="{85F235A7-F967-4595-BD7C-2182E2FD7BED}" presName="textNode" presStyleLbl="node1" presStyleIdx="0" presStyleCnt="3" custScaleX="114366">
        <dgm:presLayoutVars>
          <dgm:bulletEnabled val="1"/>
        </dgm:presLayoutVars>
      </dgm:prSet>
      <dgm:spPr/>
      <dgm:t>
        <a:bodyPr/>
        <a:lstStyle/>
        <a:p>
          <a:endParaRPr lang="en-US"/>
        </a:p>
      </dgm:t>
    </dgm:pt>
    <dgm:pt modelId="{563326DF-09DE-4F5D-9751-642DD1A76CCE}" type="pres">
      <dgm:prSet presAssocID="{A1636AC8-62F5-4615-8332-D112A436EB46}" presName="sibTrans" presStyleCnt="0"/>
      <dgm:spPr/>
    </dgm:pt>
    <dgm:pt modelId="{F580DE0D-3B3B-414B-861C-FC4D7A1DFFC3}" type="pres">
      <dgm:prSet presAssocID="{7139872A-FC7A-480C-A2E6-C50EBE216A69}" presName="textNode" presStyleLbl="node1" presStyleIdx="1" presStyleCnt="3">
        <dgm:presLayoutVars>
          <dgm:bulletEnabled val="1"/>
        </dgm:presLayoutVars>
      </dgm:prSet>
      <dgm:spPr/>
      <dgm:t>
        <a:bodyPr/>
        <a:lstStyle/>
        <a:p>
          <a:endParaRPr lang="en-US"/>
        </a:p>
      </dgm:t>
    </dgm:pt>
    <dgm:pt modelId="{B3061E5F-5F32-43D6-8F9E-2C018DBFCE72}" type="pres">
      <dgm:prSet presAssocID="{E587B820-54D8-4324-9CB0-558AF51BBA3E}" presName="sibTrans" presStyleCnt="0"/>
      <dgm:spPr/>
    </dgm:pt>
    <dgm:pt modelId="{BB9EF6FF-E73B-4783-943A-621F2C73C28C}" type="pres">
      <dgm:prSet presAssocID="{0C5B84EF-37E9-4B1B-95BB-9A940F3FE6B2}" presName="textNode" presStyleLbl="node1" presStyleIdx="2" presStyleCnt="3" custScaleX="113503">
        <dgm:presLayoutVars>
          <dgm:bulletEnabled val="1"/>
        </dgm:presLayoutVars>
      </dgm:prSet>
      <dgm:spPr/>
      <dgm:t>
        <a:bodyPr/>
        <a:lstStyle/>
        <a:p>
          <a:endParaRPr lang="en-US"/>
        </a:p>
      </dgm:t>
    </dgm:pt>
  </dgm:ptLst>
  <dgm:cxnLst>
    <dgm:cxn modelId="{7BCB3734-8C21-4F12-BAD5-91DBB4959074}" type="presOf" srcId="{0C5B84EF-37E9-4B1B-95BB-9A940F3FE6B2}" destId="{BB9EF6FF-E73B-4783-943A-621F2C73C28C}" srcOrd="0" destOrd="0" presId="urn:microsoft.com/office/officeart/2005/8/layout/hProcess9"/>
    <dgm:cxn modelId="{28824170-89F1-477C-A03C-3E67621E34C6}" type="presOf" srcId="{7139872A-FC7A-480C-A2E6-C50EBE216A69}" destId="{F580DE0D-3B3B-414B-861C-FC4D7A1DFFC3}" srcOrd="0" destOrd="0" presId="urn:microsoft.com/office/officeart/2005/8/layout/hProcess9"/>
    <dgm:cxn modelId="{0E374371-E486-4488-95B0-BCFC83270F2A}" srcId="{73A6744B-1C9C-43B3-8331-E0D08DD875FC}" destId="{85F235A7-F967-4595-BD7C-2182E2FD7BED}" srcOrd="0" destOrd="0" parTransId="{9E137046-3B2B-4D9B-B24C-D77DD19D0902}" sibTransId="{A1636AC8-62F5-4615-8332-D112A436EB46}"/>
    <dgm:cxn modelId="{15126FDD-DCA2-4C1C-9C5B-50CF12096542}" srcId="{73A6744B-1C9C-43B3-8331-E0D08DD875FC}" destId="{0C5B84EF-37E9-4B1B-95BB-9A940F3FE6B2}" srcOrd="2" destOrd="0" parTransId="{D1670FC6-BD05-4F23-958B-5DCAF1FC11BC}" sibTransId="{3A913748-5408-4098-805D-C3D5FC86239B}"/>
    <dgm:cxn modelId="{20C9F940-9F1C-41CE-9C12-A666CF173532}" srcId="{73A6744B-1C9C-43B3-8331-E0D08DD875FC}" destId="{7139872A-FC7A-480C-A2E6-C50EBE216A69}" srcOrd="1" destOrd="0" parTransId="{CE824794-7B3B-48BC-BD09-09F704C8B150}" sibTransId="{E587B820-54D8-4324-9CB0-558AF51BBA3E}"/>
    <dgm:cxn modelId="{A1AE5B9C-50D3-41C9-9738-099D97056369}" type="presOf" srcId="{73A6744B-1C9C-43B3-8331-E0D08DD875FC}" destId="{26B9ADA0-EA7E-4C25-A5C9-57491FAA49BE}" srcOrd="0" destOrd="0" presId="urn:microsoft.com/office/officeart/2005/8/layout/hProcess9"/>
    <dgm:cxn modelId="{E9388C57-7DE7-4339-8142-C05F093ACA99}" type="presOf" srcId="{85F235A7-F967-4595-BD7C-2182E2FD7BED}" destId="{9782FAD6-E1DB-4155-BA61-D04BAC6AF94C}" srcOrd="0" destOrd="0" presId="urn:microsoft.com/office/officeart/2005/8/layout/hProcess9"/>
    <dgm:cxn modelId="{E9AF38B2-88E6-491D-9EF2-BD9A16196A66}" type="presParOf" srcId="{26B9ADA0-EA7E-4C25-A5C9-57491FAA49BE}" destId="{3F6E82DB-443E-4666-AB46-3E867E348C88}" srcOrd="0" destOrd="0" presId="urn:microsoft.com/office/officeart/2005/8/layout/hProcess9"/>
    <dgm:cxn modelId="{AF65CFA7-259E-4A7B-ABE9-DAEE10FF8A54}" type="presParOf" srcId="{26B9ADA0-EA7E-4C25-A5C9-57491FAA49BE}" destId="{895C3392-78CA-4BE4-A0B0-719472235D00}" srcOrd="1" destOrd="0" presId="urn:microsoft.com/office/officeart/2005/8/layout/hProcess9"/>
    <dgm:cxn modelId="{228BB3AA-136A-4160-9626-C42ED6A061F9}" type="presParOf" srcId="{895C3392-78CA-4BE4-A0B0-719472235D00}" destId="{9782FAD6-E1DB-4155-BA61-D04BAC6AF94C}" srcOrd="0" destOrd="0" presId="urn:microsoft.com/office/officeart/2005/8/layout/hProcess9"/>
    <dgm:cxn modelId="{A06C3F6B-012A-4D45-9B95-F7DFDC7465BA}" type="presParOf" srcId="{895C3392-78CA-4BE4-A0B0-719472235D00}" destId="{563326DF-09DE-4F5D-9751-642DD1A76CCE}" srcOrd="1" destOrd="0" presId="urn:microsoft.com/office/officeart/2005/8/layout/hProcess9"/>
    <dgm:cxn modelId="{030A42C1-958A-4753-9552-4F8F26B75304}" type="presParOf" srcId="{895C3392-78CA-4BE4-A0B0-719472235D00}" destId="{F580DE0D-3B3B-414B-861C-FC4D7A1DFFC3}" srcOrd="2" destOrd="0" presId="urn:microsoft.com/office/officeart/2005/8/layout/hProcess9"/>
    <dgm:cxn modelId="{DF05C517-04EC-4489-B3FB-8D864568E132}" type="presParOf" srcId="{895C3392-78CA-4BE4-A0B0-719472235D00}" destId="{B3061E5F-5F32-43D6-8F9E-2C018DBFCE72}" srcOrd="3" destOrd="0" presId="urn:microsoft.com/office/officeart/2005/8/layout/hProcess9"/>
    <dgm:cxn modelId="{11FBF514-B5D0-4562-A823-85E7665C1636}" type="presParOf" srcId="{895C3392-78CA-4BE4-A0B0-719472235D00}" destId="{BB9EF6FF-E73B-4783-943A-621F2C73C2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A511A6-D770-494A-8C6D-11F1060975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4153EF0-8BD1-4BDB-AC15-7A910667AA01}">
      <dgm:prSet custT="1"/>
      <dgm:spPr>
        <a:solidFill>
          <a:schemeClr val="accent2"/>
        </a:solidFill>
        <a:ln w="28575">
          <a:solidFill>
            <a:schemeClr val="accent1"/>
          </a:solidFill>
        </a:ln>
      </dgm:spPr>
      <dgm:t>
        <a:bodyPr/>
        <a:lstStyle/>
        <a:p>
          <a:pPr rtl="0"/>
          <a:r>
            <a:rPr lang="en-US" sz="3600" b="0" dirty="0" smtClean="0">
              <a:latin typeface="Verdana" pitchFamily="34" charset="0"/>
              <a:ea typeface="Verdana" pitchFamily="34" charset="0"/>
              <a:cs typeface="Verdana" pitchFamily="34" charset="0"/>
            </a:rPr>
            <a:t>Obese</a:t>
          </a:r>
          <a:endParaRPr lang="en-US" sz="3600" b="0" dirty="0">
            <a:latin typeface="Verdana" pitchFamily="34" charset="0"/>
            <a:ea typeface="Verdana" pitchFamily="34" charset="0"/>
            <a:cs typeface="Verdana" pitchFamily="34" charset="0"/>
          </a:endParaRPr>
        </a:p>
      </dgm:t>
    </dgm:pt>
    <dgm:pt modelId="{098AE3BE-BB43-49EC-BE23-3F9786584FF1}" type="parTrans" cxnId="{B383711B-6557-4C00-8EA9-6DA2C46A6268}">
      <dgm:prSet/>
      <dgm:spPr/>
      <dgm:t>
        <a:bodyPr/>
        <a:lstStyle/>
        <a:p>
          <a:endParaRPr lang="en-US"/>
        </a:p>
      </dgm:t>
    </dgm:pt>
    <dgm:pt modelId="{8A753540-1F27-472E-B4E6-E8AF0622798F}" type="sibTrans" cxnId="{B383711B-6557-4C00-8EA9-6DA2C46A6268}">
      <dgm:prSet/>
      <dgm:spPr/>
      <dgm:t>
        <a:bodyPr/>
        <a:lstStyle/>
        <a:p>
          <a:endParaRPr lang="en-US"/>
        </a:p>
      </dgm:t>
    </dgm:pt>
    <dgm:pt modelId="{8F0C5E68-7BC3-4407-83A3-331EAE9DC5D4}">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BMI greater than 40 kg/m</a:t>
          </a:r>
          <a:r>
            <a:rPr lang="en-US" sz="2400" b="0" baseline="30000" dirty="0" smtClean="0">
              <a:latin typeface="Verdana" pitchFamily="34" charset="0"/>
              <a:ea typeface="Verdana" pitchFamily="34" charset="0"/>
              <a:cs typeface="Verdana" pitchFamily="34" charset="0"/>
            </a:rPr>
            <a:t>2</a:t>
          </a:r>
          <a:endParaRPr lang="en-US" sz="2400" b="0" baseline="30000" dirty="0">
            <a:latin typeface="Verdana" pitchFamily="34" charset="0"/>
            <a:ea typeface="Verdana" pitchFamily="34" charset="0"/>
            <a:cs typeface="Verdana" pitchFamily="34" charset="0"/>
          </a:endParaRPr>
        </a:p>
      </dgm:t>
    </dgm:pt>
    <dgm:pt modelId="{7D780FCC-63D9-42AB-B92B-7E8F602E0570}" type="parTrans" cxnId="{AFA5E572-458C-42D0-ADCA-B90865AFD9C1}">
      <dgm:prSet/>
      <dgm:spPr/>
      <dgm:t>
        <a:bodyPr/>
        <a:lstStyle/>
        <a:p>
          <a:endParaRPr lang="en-US"/>
        </a:p>
      </dgm:t>
    </dgm:pt>
    <dgm:pt modelId="{B6A6D70B-26BD-4451-B48F-D588C98FB5D9}" type="sibTrans" cxnId="{AFA5E572-458C-42D0-ADCA-B90865AFD9C1}">
      <dgm:prSet/>
      <dgm:spPr/>
      <dgm:t>
        <a:bodyPr/>
        <a:lstStyle/>
        <a:p>
          <a:endParaRPr lang="en-US"/>
        </a:p>
      </dgm:t>
    </dgm:pt>
    <dgm:pt modelId="{9F09B24B-1D28-47EE-ACB3-631C91652941}">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More than 100 lbs overweight</a:t>
          </a:r>
          <a:endParaRPr lang="en-US" sz="2400" b="0" dirty="0">
            <a:latin typeface="Verdana" pitchFamily="34" charset="0"/>
            <a:ea typeface="Verdana" pitchFamily="34" charset="0"/>
            <a:cs typeface="Verdana" pitchFamily="34" charset="0"/>
          </a:endParaRPr>
        </a:p>
      </dgm:t>
    </dgm:pt>
    <dgm:pt modelId="{86E3E4D6-6760-4206-91F8-3F5041D0C565}" type="parTrans" cxnId="{115052E4-FEBA-4EB8-833F-9CA7C21CBCFC}">
      <dgm:prSet/>
      <dgm:spPr/>
      <dgm:t>
        <a:bodyPr/>
        <a:lstStyle/>
        <a:p>
          <a:endParaRPr lang="en-US"/>
        </a:p>
      </dgm:t>
    </dgm:pt>
    <dgm:pt modelId="{64C02029-1445-4906-9E21-649F9004C74B}" type="sibTrans" cxnId="{115052E4-FEBA-4EB8-833F-9CA7C21CBCFC}">
      <dgm:prSet/>
      <dgm:spPr/>
      <dgm:t>
        <a:bodyPr/>
        <a:lstStyle/>
        <a:p>
          <a:endParaRPr lang="en-US"/>
        </a:p>
      </dgm:t>
    </dgm:pt>
    <dgm:pt modelId="{2F4D3B22-22B3-4DFD-B55D-1E455A875CE6}" type="pres">
      <dgm:prSet presAssocID="{1CA511A6-D770-494A-8C6D-11F106097575}" presName="linearFlow" presStyleCnt="0">
        <dgm:presLayoutVars>
          <dgm:dir/>
          <dgm:animLvl val="lvl"/>
          <dgm:resizeHandles val="exact"/>
        </dgm:presLayoutVars>
      </dgm:prSet>
      <dgm:spPr/>
      <dgm:t>
        <a:bodyPr/>
        <a:lstStyle/>
        <a:p>
          <a:endParaRPr lang="en-US"/>
        </a:p>
      </dgm:t>
    </dgm:pt>
    <dgm:pt modelId="{9FC957E1-2E2C-48CB-A9D3-B2FF27D713BB}" type="pres">
      <dgm:prSet presAssocID="{E4153EF0-8BD1-4BDB-AC15-7A910667AA01}" presName="composite" presStyleCnt="0"/>
      <dgm:spPr/>
    </dgm:pt>
    <dgm:pt modelId="{4F464903-8558-4382-A65F-B241AB924F50}" type="pres">
      <dgm:prSet presAssocID="{E4153EF0-8BD1-4BDB-AC15-7A910667AA01}" presName="parentText" presStyleLbl="alignNode1" presStyleIdx="0" presStyleCnt="1">
        <dgm:presLayoutVars>
          <dgm:chMax val="1"/>
          <dgm:bulletEnabled val="1"/>
        </dgm:presLayoutVars>
      </dgm:prSet>
      <dgm:spPr/>
      <dgm:t>
        <a:bodyPr/>
        <a:lstStyle/>
        <a:p>
          <a:endParaRPr lang="en-US"/>
        </a:p>
      </dgm:t>
    </dgm:pt>
    <dgm:pt modelId="{BC7CF737-0BBF-463F-998D-FA1A80FB9613}" type="pres">
      <dgm:prSet presAssocID="{E4153EF0-8BD1-4BDB-AC15-7A910667AA01}" presName="descendantText" presStyleLbl="alignAcc1" presStyleIdx="0" presStyleCnt="1">
        <dgm:presLayoutVars>
          <dgm:bulletEnabled val="1"/>
        </dgm:presLayoutVars>
      </dgm:prSet>
      <dgm:spPr/>
      <dgm:t>
        <a:bodyPr/>
        <a:lstStyle/>
        <a:p>
          <a:endParaRPr lang="en-US"/>
        </a:p>
      </dgm:t>
    </dgm:pt>
  </dgm:ptLst>
  <dgm:cxnLst>
    <dgm:cxn modelId="{790A2870-7857-44C5-B863-3ABF59AFE481}" type="presOf" srcId="{E4153EF0-8BD1-4BDB-AC15-7A910667AA01}" destId="{4F464903-8558-4382-A65F-B241AB924F50}" srcOrd="0" destOrd="0" presId="urn:microsoft.com/office/officeart/2005/8/layout/chevron2"/>
    <dgm:cxn modelId="{2A11A817-5D62-417E-99FB-D3B63AD9E52B}" type="presOf" srcId="{9F09B24B-1D28-47EE-ACB3-631C91652941}" destId="{BC7CF737-0BBF-463F-998D-FA1A80FB9613}" srcOrd="0" destOrd="1" presId="urn:microsoft.com/office/officeart/2005/8/layout/chevron2"/>
    <dgm:cxn modelId="{AFA5E572-458C-42D0-ADCA-B90865AFD9C1}" srcId="{E4153EF0-8BD1-4BDB-AC15-7A910667AA01}" destId="{8F0C5E68-7BC3-4407-83A3-331EAE9DC5D4}" srcOrd="0" destOrd="0" parTransId="{7D780FCC-63D9-42AB-B92B-7E8F602E0570}" sibTransId="{B6A6D70B-26BD-4451-B48F-D588C98FB5D9}"/>
    <dgm:cxn modelId="{796A5A4F-377A-4D16-8830-21C4541DA1B5}" type="presOf" srcId="{1CA511A6-D770-494A-8C6D-11F106097575}" destId="{2F4D3B22-22B3-4DFD-B55D-1E455A875CE6}" srcOrd="0" destOrd="0" presId="urn:microsoft.com/office/officeart/2005/8/layout/chevron2"/>
    <dgm:cxn modelId="{B383711B-6557-4C00-8EA9-6DA2C46A6268}" srcId="{1CA511A6-D770-494A-8C6D-11F106097575}" destId="{E4153EF0-8BD1-4BDB-AC15-7A910667AA01}" srcOrd="0" destOrd="0" parTransId="{098AE3BE-BB43-49EC-BE23-3F9786584FF1}" sibTransId="{8A753540-1F27-472E-B4E6-E8AF0622798F}"/>
    <dgm:cxn modelId="{AB850DD6-705C-4991-AB81-B231E9E5460B}" type="presOf" srcId="{8F0C5E68-7BC3-4407-83A3-331EAE9DC5D4}" destId="{BC7CF737-0BBF-463F-998D-FA1A80FB9613}" srcOrd="0" destOrd="0" presId="urn:microsoft.com/office/officeart/2005/8/layout/chevron2"/>
    <dgm:cxn modelId="{115052E4-FEBA-4EB8-833F-9CA7C21CBCFC}" srcId="{E4153EF0-8BD1-4BDB-AC15-7A910667AA01}" destId="{9F09B24B-1D28-47EE-ACB3-631C91652941}" srcOrd="1" destOrd="0" parTransId="{86E3E4D6-6760-4206-91F8-3F5041D0C565}" sibTransId="{64C02029-1445-4906-9E21-649F9004C74B}"/>
    <dgm:cxn modelId="{7C4EBA67-83E7-476E-8D48-8843207B3AD7}" type="presParOf" srcId="{2F4D3B22-22B3-4DFD-B55D-1E455A875CE6}" destId="{9FC957E1-2E2C-48CB-A9D3-B2FF27D713BB}" srcOrd="0" destOrd="0" presId="urn:microsoft.com/office/officeart/2005/8/layout/chevron2"/>
    <dgm:cxn modelId="{0781DA4D-BCBD-402D-9213-F22FA42F80E2}" type="presParOf" srcId="{9FC957E1-2E2C-48CB-A9D3-B2FF27D713BB}" destId="{4F464903-8558-4382-A65F-B241AB924F50}" srcOrd="0" destOrd="0" presId="urn:microsoft.com/office/officeart/2005/8/layout/chevron2"/>
    <dgm:cxn modelId="{D0944C39-F75F-4F42-9536-DC2452E123C9}" type="presParOf" srcId="{9FC957E1-2E2C-48CB-A9D3-B2FF27D713BB}" destId="{BC7CF737-0BBF-463F-998D-FA1A80FB96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A511A6-D770-494A-8C6D-11F1060975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4153EF0-8BD1-4BDB-AC15-7A910667AA01}">
      <dgm:prSet custT="1"/>
      <dgm:spPr>
        <a:solidFill>
          <a:srgbClr val="62BCB3"/>
        </a:solidFill>
        <a:ln w="28575">
          <a:solidFill>
            <a:schemeClr val="accent1"/>
          </a:solidFill>
        </a:ln>
      </dgm:spPr>
      <dgm:t>
        <a:bodyPr/>
        <a:lstStyle/>
        <a:p>
          <a:pPr rtl="0"/>
          <a:r>
            <a:rPr lang="en-US" sz="3600" b="0" dirty="0" smtClean="0">
              <a:latin typeface="Verdana" pitchFamily="34" charset="0"/>
              <a:ea typeface="Verdana" pitchFamily="34" charset="0"/>
              <a:cs typeface="Verdana" pitchFamily="34" charset="0"/>
            </a:rPr>
            <a:t>Health conditions</a:t>
          </a:r>
          <a:endParaRPr lang="en-US" sz="3600" b="0" dirty="0">
            <a:latin typeface="Verdana" pitchFamily="34" charset="0"/>
            <a:ea typeface="Verdana" pitchFamily="34" charset="0"/>
            <a:cs typeface="Verdana" pitchFamily="34" charset="0"/>
          </a:endParaRPr>
        </a:p>
      </dgm:t>
    </dgm:pt>
    <dgm:pt modelId="{098AE3BE-BB43-49EC-BE23-3F9786584FF1}" type="parTrans" cxnId="{B383711B-6557-4C00-8EA9-6DA2C46A6268}">
      <dgm:prSet/>
      <dgm:spPr/>
      <dgm:t>
        <a:bodyPr/>
        <a:lstStyle/>
        <a:p>
          <a:endParaRPr lang="en-US"/>
        </a:p>
      </dgm:t>
    </dgm:pt>
    <dgm:pt modelId="{8A753540-1F27-472E-B4E6-E8AF0622798F}" type="sibTrans" cxnId="{B383711B-6557-4C00-8EA9-6DA2C46A6268}">
      <dgm:prSet/>
      <dgm:spPr/>
      <dgm:t>
        <a:bodyPr/>
        <a:lstStyle/>
        <a:p>
          <a:endParaRPr lang="en-US"/>
        </a:p>
      </dgm:t>
    </dgm:pt>
    <dgm:pt modelId="{8F0C5E68-7BC3-4407-83A3-331EAE9DC5D4}">
      <dgm:prSet custT="1"/>
      <dgm:spPr>
        <a:ln w="28575">
          <a:solidFill>
            <a:schemeClr val="accent1"/>
          </a:solidFill>
        </a:ln>
      </dgm:spPr>
      <dgm:t>
        <a:bodyPr/>
        <a:lstStyle/>
        <a:p>
          <a:pPr rtl="0"/>
          <a:r>
            <a:rPr lang="en-US" sz="2000" b="0" dirty="0" smtClean="0">
              <a:latin typeface="Verdana" pitchFamily="34" charset="0"/>
              <a:ea typeface="Verdana" pitchFamily="34" charset="0"/>
              <a:cs typeface="Verdana" pitchFamily="34" charset="0"/>
            </a:rPr>
            <a:t>Type II diabetes</a:t>
          </a:r>
          <a:endParaRPr lang="en-US" sz="2000" b="0" dirty="0">
            <a:latin typeface="Verdana" pitchFamily="34" charset="0"/>
            <a:ea typeface="Verdana" pitchFamily="34" charset="0"/>
            <a:cs typeface="Verdana" pitchFamily="34" charset="0"/>
          </a:endParaRPr>
        </a:p>
      </dgm:t>
    </dgm:pt>
    <dgm:pt modelId="{7D780FCC-63D9-42AB-B92B-7E8F602E0570}" type="parTrans" cxnId="{AFA5E572-458C-42D0-ADCA-B90865AFD9C1}">
      <dgm:prSet/>
      <dgm:spPr/>
      <dgm:t>
        <a:bodyPr/>
        <a:lstStyle/>
        <a:p>
          <a:endParaRPr lang="en-US"/>
        </a:p>
      </dgm:t>
    </dgm:pt>
    <dgm:pt modelId="{B6A6D70B-26BD-4451-B48F-D588C98FB5D9}" type="sibTrans" cxnId="{AFA5E572-458C-42D0-ADCA-B90865AFD9C1}">
      <dgm:prSet/>
      <dgm:spPr/>
      <dgm:t>
        <a:bodyPr/>
        <a:lstStyle/>
        <a:p>
          <a:endParaRPr lang="en-US"/>
        </a:p>
      </dgm:t>
    </dgm:pt>
    <dgm:pt modelId="{9F09B24B-1D28-47EE-ACB3-631C91652941}">
      <dgm:prSet custT="1"/>
      <dgm:spPr>
        <a:ln w="28575">
          <a:solidFill>
            <a:schemeClr val="accent1"/>
          </a:solidFill>
        </a:ln>
      </dgm:spPr>
      <dgm:t>
        <a:bodyPr/>
        <a:lstStyle/>
        <a:p>
          <a:pPr rtl="0"/>
          <a:r>
            <a:rPr lang="en-US" sz="2000" b="0" dirty="0" smtClean="0">
              <a:latin typeface="Verdana" pitchFamily="34" charset="0"/>
              <a:ea typeface="Verdana" pitchFamily="34" charset="0"/>
              <a:cs typeface="Verdana" pitchFamily="34" charset="0"/>
            </a:rPr>
            <a:t>Hypertension</a:t>
          </a:r>
          <a:endParaRPr lang="en-US" sz="2000" b="0" dirty="0">
            <a:latin typeface="Verdana" pitchFamily="34" charset="0"/>
            <a:ea typeface="Verdana" pitchFamily="34" charset="0"/>
            <a:cs typeface="Verdana" pitchFamily="34" charset="0"/>
          </a:endParaRPr>
        </a:p>
      </dgm:t>
    </dgm:pt>
    <dgm:pt modelId="{86E3E4D6-6760-4206-91F8-3F5041D0C565}" type="parTrans" cxnId="{115052E4-FEBA-4EB8-833F-9CA7C21CBCFC}">
      <dgm:prSet/>
      <dgm:spPr/>
      <dgm:t>
        <a:bodyPr/>
        <a:lstStyle/>
        <a:p>
          <a:endParaRPr lang="en-US"/>
        </a:p>
      </dgm:t>
    </dgm:pt>
    <dgm:pt modelId="{64C02029-1445-4906-9E21-649F9004C74B}" type="sibTrans" cxnId="{115052E4-FEBA-4EB8-833F-9CA7C21CBCFC}">
      <dgm:prSet/>
      <dgm:spPr/>
      <dgm:t>
        <a:bodyPr/>
        <a:lstStyle/>
        <a:p>
          <a:endParaRPr lang="en-US"/>
        </a:p>
      </dgm:t>
    </dgm:pt>
    <dgm:pt modelId="{7D247D5E-FF6A-4F8E-9927-7C01C23A75E3}">
      <dgm:prSet custT="1"/>
      <dgm:spPr>
        <a:ln w="28575">
          <a:solidFill>
            <a:schemeClr val="accent1"/>
          </a:solidFill>
        </a:ln>
      </dgm:spPr>
      <dgm:t>
        <a:bodyPr/>
        <a:lstStyle/>
        <a:p>
          <a:pPr rtl="0"/>
          <a:r>
            <a:rPr lang="en-US" sz="2000" b="0" dirty="0" smtClean="0">
              <a:latin typeface="Verdana" pitchFamily="34" charset="0"/>
              <a:ea typeface="Verdana" pitchFamily="34" charset="0"/>
              <a:cs typeface="Verdana" pitchFamily="34" charset="0"/>
            </a:rPr>
            <a:t>Atherosclerosis</a:t>
          </a:r>
          <a:endParaRPr lang="en-US" sz="2000" b="0" dirty="0">
            <a:latin typeface="Verdana" pitchFamily="34" charset="0"/>
            <a:ea typeface="Verdana" pitchFamily="34" charset="0"/>
            <a:cs typeface="Verdana" pitchFamily="34" charset="0"/>
          </a:endParaRPr>
        </a:p>
      </dgm:t>
    </dgm:pt>
    <dgm:pt modelId="{34BD27B4-1F4C-4E81-8B46-371934CC72C4}" type="parTrans" cxnId="{06EB849E-0112-4BEE-8A2B-E346B62804C0}">
      <dgm:prSet/>
      <dgm:spPr/>
      <dgm:t>
        <a:bodyPr/>
        <a:lstStyle/>
        <a:p>
          <a:endParaRPr lang="en-US"/>
        </a:p>
      </dgm:t>
    </dgm:pt>
    <dgm:pt modelId="{95D03860-A479-486E-869C-DB72F0D2D6CB}" type="sibTrans" cxnId="{06EB849E-0112-4BEE-8A2B-E346B62804C0}">
      <dgm:prSet/>
      <dgm:spPr/>
      <dgm:t>
        <a:bodyPr/>
        <a:lstStyle/>
        <a:p>
          <a:endParaRPr lang="en-US"/>
        </a:p>
      </dgm:t>
    </dgm:pt>
    <dgm:pt modelId="{9BC202D1-A596-457A-9B98-28544D6C8C23}">
      <dgm:prSet custT="1"/>
      <dgm:spPr>
        <a:ln w="28575">
          <a:solidFill>
            <a:schemeClr val="accent1"/>
          </a:solidFill>
        </a:ln>
      </dgm:spPr>
      <dgm:t>
        <a:bodyPr/>
        <a:lstStyle/>
        <a:p>
          <a:pPr rtl="0"/>
          <a:r>
            <a:rPr lang="en-US" sz="2000" b="0" dirty="0" smtClean="0">
              <a:latin typeface="Verdana" pitchFamily="34" charset="0"/>
              <a:ea typeface="Verdana" pitchFamily="34" charset="0"/>
              <a:cs typeface="Verdana" pitchFamily="34" charset="0"/>
            </a:rPr>
            <a:t>Sleep apnea</a:t>
          </a:r>
          <a:endParaRPr lang="en-US" sz="2000" b="0" dirty="0">
            <a:latin typeface="Verdana" pitchFamily="34" charset="0"/>
            <a:ea typeface="Verdana" pitchFamily="34" charset="0"/>
            <a:cs typeface="Verdana" pitchFamily="34" charset="0"/>
          </a:endParaRPr>
        </a:p>
      </dgm:t>
    </dgm:pt>
    <dgm:pt modelId="{D85C7180-90B8-45BE-9899-02A2F68D7E81}" type="parTrans" cxnId="{C09E3F24-604B-47D2-A081-02837FFD44A2}">
      <dgm:prSet/>
      <dgm:spPr/>
      <dgm:t>
        <a:bodyPr/>
        <a:lstStyle/>
        <a:p>
          <a:endParaRPr lang="en-US"/>
        </a:p>
      </dgm:t>
    </dgm:pt>
    <dgm:pt modelId="{0F049884-2466-4842-AE94-6E895EC37FD7}" type="sibTrans" cxnId="{C09E3F24-604B-47D2-A081-02837FFD44A2}">
      <dgm:prSet/>
      <dgm:spPr/>
      <dgm:t>
        <a:bodyPr/>
        <a:lstStyle/>
        <a:p>
          <a:endParaRPr lang="en-US"/>
        </a:p>
      </dgm:t>
    </dgm:pt>
    <dgm:pt modelId="{A7B4826C-1E7F-42F3-A3BD-6FBACFC4214E}">
      <dgm:prSet custT="1"/>
      <dgm:spPr>
        <a:ln w="28575">
          <a:solidFill>
            <a:schemeClr val="accent1"/>
          </a:solidFill>
        </a:ln>
      </dgm:spPr>
      <dgm:t>
        <a:bodyPr/>
        <a:lstStyle/>
        <a:p>
          <a:pPr rtl="0"/>
          <a:r>
            <a:rPr lang="en-US" sz="2000" b="0" dirty="0" smtClean="0">
              <a:latin typeface="Verdana" pitchFamily="34" charset="0"/>
              <a:ea typeface="Verdana" pitchFamily="34" charset="0"/>
              <a:cs typeface="Verdana" pitchFamily="34" charset="0"/>
            </a:rPr>
            <a:t>Alveolar hypoventilation</a:t>
          </a:r>
          <a:endParaRPr lang="en-US" sz="2000" b="0" dirty="0">
            <a:latin typeface="Verdana" pitchFamily="34" charset="0"/>
            <a:ea typeface="Verdana" pitchFamily="34" charset="0"/>
            <a:cs typeface="Verdana" pitchFamily="34" charset="0"/>
          </a:endParaRPr>
        </a:p>
      </dgm:t>
    </dgm:pt>
    <dgm:pt modelId="{6B614BCD-AEEE-4E9D-9247-8C7F5187AB2A}" type="parTrans" cxnId="{70E1A25A-89EB-45F6-9442-A7120968B3F8}">
      <dgm:prSet/>
      <dgm:spPr/>
      <dgm:t>
        <a:bodyPr/>
        <a:lstStyle/>
        <a:p>
          <a:endParaRPr lang="en-US"/>
        </a:p>
      </dgm:t>
    </dgm:pt>
    <dgm:pt modelId="{4596A25C-7116-4A71-B3EA-CA89EFF0481B}" type="sibTrans" cxnId="{70E1A25A-89EB-45F6-9442-A7120968B3F8}">
      <dgm:prSet/>
      <dgm:spPr/>
      <dgm:t>
        <a:bodyPr/>
        <a:lstStyle/>
        <a:p>
          <a:endParaRPr lang="en-US"/>
        </a:p>
      </dgm:t>
    </dgm:pt>
    <dgm:pt modelId="{3C15F017-FE7A-4168-B87F-0CE32E2EA37F}">
      <dgm:prSet custT="1"/>
      <dgm:spPr>
        <a:ln w="28575">
          <a:solidFill>
            <a:schemeClr val="accent1"/>
          </a:solidFill>
        </a:ln>
      </dgm:spPr>
      <dgm:t>
        <a:bodyPr/>
        <a:lstStyle/>
        <a:p>
          <a:pPr rtl="0"/>
          <a:r>
            <a:rPr lang="en-US" sz="2000" b="0" dirty="0" smtClean="0">
              <a:latin typeface="Verdana" pitchFamily="34" charset="0"/>
              <a:ea typeface="Verdana" pitchFamily="34" charset="0"/>
              <a:cs typeface="Verdana" pitchFamily="34" charset="0"/>
            </a:rPr>
            <a:t>Urinary stress incontinence</a:t>
          </a:r>
          <a:endParaRPr lang="en-US" sz="2000" b="0" dirty="0">
            <a:latin typeface="Verdana" pitchFamily="34" charset="0"/>
            <a:ea typeface="Verdana" pitchFamily="34" charset="0"/>
            <a:cs typeface="Verdana" pitchFamily="34" charset="0"/>
          </a:endParaRPr>
        </a:p>
      </dgm:t>
    </dgm:pt>
    <dgm:pt modelId="{98A0C0CF-7D47-4CB8-BA7E-496D62F7E60C}" type="parTrans" cxnId="{CE80E193-9D3A-4A56-A253-B41949076009}">
      <dgm:prSet/>
      <dgm:spPr/>
      <dgm:t>
        <a:bodyPr/>
        <a:lstStyle/>
        <a:p>
          <a:endParaRPr lang="en-US"/>
        </a:p>
      </dgm:t>
    </dgm:pt>
    <dgm:pt modelId="{B2D32AB4-9F30-4B82-BFAB-A58EE99A91B7}" type="sibTrans" cxnId="{CE80E193-9D3A-4A56-A253-B41949076009}">
      <dgm:prSet/>
      <dgm:spPr/>
      <dgm:t>
        <a:bodyPr/>
        <a:lstStyle/>
        <a:p>
          <a:endParaRPr lang="en-US"/>
        </a:p>
      </dgm:t>
    </dgm:pt>
    <dgm:pt modelId="{3DFE8162-4028-4DB7-8DAF-BCF68E1B6B26}">
      <dgm:prSet custT="1"/>
      <dgm:spPr>
        <a:ln w="28575">
          <a:solidFill>
            <a:schemeClr val="accent1"/>
          </a:solidFill>
        </a:ln>
      </dgm:spPr>
      <dgm:t>
        <a:bodyPr/>
        <a:lstStyle/>
        <a:p>
          <a:pPr rtl="0"/>
          <a:r>
            <a:rPr lang="en-US" sz="2000" b="0" dirty="0" err="1" smtClean="0">
              <a:latin typeface="Verdana" pitchFamily="34" charset="0"/>
              <a:ea typeface="Verdana" pitchFamily="34" charset="0"/>
              <a:cs typeface="Verdana" pitchFamily="34" charset="0"/>
            </a:rPr>
            <a:t>Gastroesophageal</a:t>
          </a:r>
          <a:r>
            <a:rPr lang="en-US" sz="2000" b="0" dirty="0" smtClean="0">
              <a:latin typeface="Verdana" pitchFamily="34" charset="0"/>
              <a:ea typeface="Verdana" pitchFamily="34" charset="0"/>
              <a:cs typeface="Verdana" pitchFamily="34" charset="0"/>
            </a:rPr>
            <a:t> reflux (GERD)</a:t>
          </a:r>
          <a:endParaRPr lang="en-US" sz="2000" b="0" dirty="0">
            <a:latin typeface="Verdana" pitchFamily="34" charset="0"/>
            <a:ea typeface="Verdana" pitchFamily="34" charset="0"/>
            <a:cs typeface="Verdana" pitchFamily="34" charset="0"/>
          </a:endParaRPr>
        </a:p>
      </dgm:t>
    </dgm:pt>
    <dgm:pt modelId="{637313A1-630B-46F1-BAAE-B1DF68D20E2C}" type="parTrans" cxnId="{DF94A6D9-DF01-4897-9726-6E3437F272A1}">
      <dgm:prSet/>
      <dgm:spPr/>
      <dgm:t>
        <a:bodyPr/>
        <a:lstStyle/>
        <a:p>
          <a:endParaRPr lang="en-US"/>
        </a:p>
      </dgm:t>
    </dgm:pt>
    <dgm:pt modelId="{FD294EEC-C5F1-4AFF-9221-E8F93F71A05C}" type="sibTrans" cxnId="{DF94A6D9-DF01-4897-9726-6E3437F272A1}">
      <dgm:prSet/>
      <dgm:spPr/>
      <dgm:t>
        <a:bodyPr/>
        <a:lstStyle/>
        <a:p>
          <a:endParaRPr lang="en-US"/>
        </a:p>
      </dgm:t>
    </dgm:pt>
    <dgm:pt modelId="{7D259911-8730-47C7-A205-D85F39F72FE5}">
      <dgm:prSet custT="1"/>
      <dgm:spPr>
        <a:ln w="28575">
          <a:solidFill>
            <a:schemeClr val="accent1"/>
          </a:solidFill>
        </a:ln>
      </dgm:spPr>
      <dgm:t>
        <a:bodyPr/>
        <a:lstStyle/>
        <a:p>
          <a:pPr rtl="0"/>
          <a:r>
            <a:rPr lang="en-US" sz="2000" b="0" dirty="0" smtClean="0">
              <a:latin typeface="Verdana" pitchFamily="34" charset="0"/>
              <a:ea typeface="Verdana" pitchFamily="34" charset="0"/>
              <a:cs typeface="Verdana" pitchFamily="34" charset="0"/>
            </a:rPr>
            <a:t>Arthritis</a:t>
          </a:r>
          <a:endParaRPr lang="en-US" sz="2000" b="0" dirty="0">
            <a:latin typeface="Verdana" pitchFamily="34" charset="0"/>
            <a:ea typeface="Verdana" pitchFamily="34" charset="0"/>
            <a:cs typeface="Verdana" pitchFamily="34" charset="0"/>
          </a:endParaRPr>
        </a:p>
      </dgm:t>
    </dgm:pt>
    <dgm:pt modelId="{C7BDF52A-DA77-446B-9F57-71C25BC4AD0E}" type="parTrans" cxnId="{39EA97C6-C17F-4425-BEC5-55CE6DA6CD6F}">
      <dgm:prSet/>
      <dgm:spPr/>
      <dgm:t>
        <a:bodyPr/>
        <a:lstStyle/>
        <a:p>
          <a:endParaRPr lang="en-US"/>
        </a:p>
      </dgm:t>
    </dgm:pt>
    <dgm:pt modelId="{8D7A5C37-336D-439B-8198-16EB50D11435}" type="sibTrans" cxnId="{39EA97C6-C17F-4425-BEC5-55CE6DA6CD6F}">
      <dgm:prSet/>
      <dgm:spPr/>
      <dgm:t>
        <a:bodyPr/>
        <a:lstStyle/>
        <a:p>
          <a:endParaRPr lang="en-US"/>
        </a:p>
      </dgm:t>
    </dgm:pt>
    <dgm:pt modelId="{2F4D3B22-22B3-4DFD-B55D-1E455A875CE6}" type="pres">
      <dgm:prSet presAssocID="{1CA511A6-D770-494A-8C6D-11F106097575}" presName="linearFlow" presStyleCnt="0">
        <dgm:presLayoutVars>
          <dgm:dir/>
          <dgm:animLvl val="lvl"/>
          <dgm:resizeHandles val="exact"/>
        </dgm:presLayoutVars>
      </dgm:prSet>
      <dgm:spPr/>
      <dgm:t>
        <a:bodyPr/>
        <a:lstStyle/>
        <a:p>
          <a:endParaRPr lang="en-US"/>
        </a:p>
      </dgm:t>
    </dgm:pt>
    <dgm:pt modelId="{9FC957E1-2E2C-48CB-A9D3-B2FF27D713BB}" type="pres">
      <dgm:prSet presAssocID="{E4153EF0-8BD1-4BDB-AC15-7A910667AA01}" presName="composite" presStyleCnt="0"/>
      <dgm:spPr/>
    </dgm:pt>
    <dgm:pt modelId="{4F464903-8558-4382-A65F-B241AB924F50}" type="pres">
      <dgm:prSet presAssocID="{E4153EF0-8BD1-4BDB-AC15-7A910667AA01}" presName="parentText" presStyleLbl="alignNode1" presStyleIdx="0" presStyleCnt="1">
        <dgm:presLayoutVars>
          <dgm:chMax val="1"/>
          <dgm:bulletEnabled val="1"/>
        </dgm:presLayoutVars>
      </dgm:prSet>
      <dgm:spPr/>
      <dgm:t>
        <a:bodyPr/>
        <a:lstStyle/>
        <a:p>
          <a:endParaRPr lang="en-US"/>
        </a:p>
      </dgm:t>
    </dgm:pt>
    <dgm:pt modelId="{BC7CF737-0BBF-463F-998D-FA1A80FB9613}" type="pres">
      <dgm:prSet presAssocID="{E4153EF0-8BD1-4BDB-AC15-7A910667AA01}" presName="descendantText" presStyleLbl="alignAcc1" presStyleIdx="0" presStyleCnt="1">
        <dgm:presLayoutVars>
          <dgm:bulletEnabled val="1"/>
        </dgm:presLayoutVars>
      </dgm:prSet>
      <dgm:spPr/>
      <dgm:t>
        <a:bodyPr/>
        <a:lstStyle/>
        <a:p>
          <a:endParaRPr lang="en-US"/>
        </a:p>
      </dgm:t>
    </dgm:pt>
  </dgm:ptLst>
  <dgm:cxnLst>
    <dgm:cxn modelId="{C09E3F24-604B-47D2-A081-02837FFD44A2}" srcId="{E4153EF0-8BD1-4BDB-AC15-7A910667AA01}" destId="{9BC202D1-A596-457A-9B98-28544D6C8C23}" srcOrd="4" destOrd="0" parTransId="{D85C7180-90B8-45BE-9899-02A2F68D7E81}" sibTransId="{0F049884-2466-4842-AE94-6E895EC37FD7}"/>
    <dgm:cxn modelId="{70EB55E6-6D49-4C68-8602-CA360503FA3A}" type="presOf" srcId="{8F0C5E68-7BC3-4407-83A3-331EAE9DC5D4}" destId="{BC7CF737-0BBF-463F-998D-FA1A80FB9613}" srcOrd="0" destOrd="0" presId="urn:microsoft.com/office/officeart/2005/8/layout/chevron2"/>
    <dgm:cxn modelId="{DF94A6D9-DF01-4897-9726-6E3437F272A1}" srcId="{E4153EF0-8BD1-4BDB-AC15-7A910667AA01}" destId="{3DFE8162-4028-4DB7-8DAF-BCF68E1B6B26}" srcOrd="7" destOrd="0" parTransId="{637313A1-630B-46F1-BAAE-B1DF68D20E2C}" sibTransId="{FD294EEC-C5F1-4AFF-9221-E8F93F71A05C}"/>
    <dgm:cxn modelId="{FACFAAC2-048D-4305-9990-89122FF385B3}" type="presOf" srcId="{7D259911-8730-47C7-A205-D85F39F72FE5}" destId="{BC7CF737-0BBF-463F-998D-FA1A80FB9613}" srcOrd="0" destOrd="3" presId="urn:microsoft.com/office/officeart/2005/8/layout/chevron2"/>
    <dgm:cxn modelId="{C2AEBFD7-69FA-4F40-9ACC-B3BC56338092}" type="presOf" srcId="{A7B4826C-1E7F-42F3-A3BD-6FBACFC4214E}" destId="{BC7CF737-0BBF-463F-998D-FA1A80FB9613}" srcOrd="0" destOrd="5" presId="urn:microsoft.com/office/officeart/2005/8/layout/chevron2"/>
    <dgm:cxn modelId="{AFA5E572-458C-42D0-ADCA-B90865AFD9C1}" srcId="{E4153EF0-8BD1-4BDB-AC15-7A910667AA01}" destId="{8F0C5E68-7BC3-4407-83A3-331EAE9DC5D4}" srcOrd="0" destOrd="0" parTransId="{7D780FCC-63D9-42AB-B92B-7E8F602E0570}" sibTransId="{B6A6D70B-26BD-4451-B48F-D588C98FB5D9}"/>
    <dgm:cxn modelId="{70E1A25A-89EB-45F6-9442-A7120968B3F8}" srcId="{E4153EF0-8BD1-4BDB-AC15-7A910667AA01}" destId="{A7B4826C-1E7F-42F3-A3BD-6FBACFC4214E}" srcOrd="5" destOrd="0" parTransId="{6B614BCD-AEEE-4E9D-9247-8C7F5187AB2A}" sibTransId="{4596A25C-7116-4A71-B3EA-CA89EFF0481B}"/>
    <dgm:cxn modelId="{3F0BDC28-7877-4A39-B428-7B43C33C9D56}" type="presOf" srcId="{3C15F017-FE7A-4168-B87F-0CE32E2EA37F}" destId="{BC7CF737-0BBF-463F-998D-FA1A80FB9613}" srcOrd="0" destOrd="6" presId="urn:microsoft.com/office/officeart/2005/8/layout/chevron2"/>
    <dgm:cxn modelId="{06EB849E-0112-4BEE-8A2B-E346B62804C0}" srcId="{E4153EF0-8BD1-4BDB-AC15-7A910667AA01}" destId="{7D247D5E-FF6A-4F8E-9927-7C01C23A75E3}" srcOrd="2" destOrd="0" parTransId="{34BD27B4-1F4C-4E81-8B46-371934CC72C4}" sibTransId="{95D03860-A479-486E-869C-DB72F0D2D6CB}"/>
    <dgm:cxn modelId="{115052E4-FEBA-4EB8-833F-9CA7C21CBCFC}" srcId="{E4153EF0-8BD1-4BDB-AC15-7A910667AA01}" destId="{9F09B24B-1D28-47EE-ACB3-631C91652941}" srcOrd="1" destOrd="0" parTransId="{86E3E4D6-6760-4206-91F8-3F5041D0C565}" sibTransId="{64C02029-1445-4906-9E21-649F9004C74B}"/>
    <dgm:cxn modelId="{9950B712-7EFA-4F18-BB0E-3BB6378BE5D7}" type="presOf" srcId="{9F09B24B-1D28-47EE-ACB3-631C91652941}" destId="{BC7CF737-0BBF-463F-998D-FA1A80FB9613}" srcOrd="0" destOrd="1" presId="urn:microsoft.com/office/officeart/2005/8/layout/chevron2"/>
    <dgm:cxn modelId="{389E3075-4BDE-47B5-A0D4-22B44DFDC8C8}" type="presOf" srcId="{E4153EF0-8BD1-4BDB-AC15-7A910667AA01}" destId="{4F464903-8558-4382-A65F-B241AB924F50}" srcOrd="0" destOrd="0" presId="urn:microsoft.com/office/officeart/2005/8/layout/chevron2"/>
    <dgm:cxn modelId="{0EC59C92-2BEC-44F1-837E-921C0A992C23}" type="presOf" srcId="{9BC202D1-A596-457A-9B98-28544D6C8C23}" destId="{BC7CF737-0BBF-463F-998D-FA1A80FB9613}" srcOrd="0" destOrd="4" presId="urn:microsoft.com/office/officeart/2005/8/layout/chevron2"/>
    <dgm:cxn modelId="{CE80E193-9D3A-4A56-A253-B41949076009}" srcId="{E4153EF0-8BD1-4BDB-AC15-7A910667AA01}" destId="{3C15F017-FE7A-4168-B87F-0CE32E2EA37F}" srcOrd="6" destOrd="0" parTransId="{98A0C0CF-7D47-4CB8-BA7E-496D62F7E60C}" sibTransId="{B2D32AB4-9F30-4B82-BFAB-A58EE99A91B7}"/>
    <dgm:cxn modelId="{47467E06-ECED-4373-9A63-E034ACFEE785}" type="presOf" srcId="{3DFE8162-4028-4DB7-8DAF-BCF68E1B6B26}" destId="{BC7CF737-0BBF-463F-998D-FA1A80FB9613}" srcOrd="0" destOrd="7" presId="urn:microsoft.com/office/officeart/2005/8/layout/chevron2"/>
    <dgm:cxn modelId="{B383711B-6557-4C00-8EA9-6DA2C46A6268}" srcId="{1CA511A6-D770-494A-8C6D-11F106097575}" destId="{E4153EF0-8BD1-4BDB-AC15-7A910667AA01}" srcOrd="0" destOrd="0" parTransId="{098AE3BE-BB43-49EC-BE23-3F9786584FF1}" sibTransId="{8A753540-1F27-472E-B4E6-E8AF0622798F}"/>
    <dgm:cxn modelId="{39EA97C6-C17F-4425-BEC5-55CE6DA6CD6F}" srcId="{E4153EF0-8BD1-4BDB-AC15-7A910667AA01}" destId="{7D259911-8730-47C7-A205-D85F39F72FE5}" srcOrd="3" destOrd="0" parTransId="{C7BDF52A-DA77-446B-9F57-71C25BC4AD0E}" sibTransId="{8D7A5C37-336D-439B-8198-16EB50D11435}"/>
    <dgm:cxn modelId="{2A98C779-813B-40F3-BC74-8396B94BCECE}" type="presOf" srcId="{1CA511A6-D770-494A-8C6D-11F106097575}" destId="{2F4D3B22-22B3-4DFD-B55D-1E455A875CE6}" srcOrd="0" destOrd="0" presId="urn:microsoft.com/office/officeart/2005/8/layout/chevron2"/>
    <dgm:cxn modelId="{24A7D0E8-BB19-4800-9BAC-42283C6B6BC7}" type="presOf" srcId="{7D247D5E-FF6A-4F8E-9927-7C01C23A75E3}" destId="{BC7CF737-0BBF-463F-998D-FA1A80FB9613}" srcOrd="0" destOrd="2" presId="urn:microsoft.com/office/officeart/2005/8/layout/chevron2"/>
    <dgm:cxn modelId="{4CA60E9B-F721-4AB6-9EAE-F4623653A768}" type="presParOf" srcId="{2F4D3B22-22B3-4DFD-B55D-1E455A875CE6}" destId="{9FC957E1-2E2C-48CB-A9D3-B2FF27D713BB}" srcOrd="0" destOrd="0" presId="urn:microsoft.com/office/officeart/2005/8/layout/chevron2"/>
    <dgm:cxn modelId="{694570A9-E853-4819-8253-7D763B7C0E45}" type="presParOf" srcId="{9FC957E1-2E2C-48CB-A9D3-B2FF27D713BB}" destId="{4F464903-8558-4382-A65F-B241AB924F50}" srcOrd="0" destOrd="0" presId="urn:microsoft.com/office/officeart/2005/8/layout/chevron2"/>
    <dgm:cxn modelId="{30BE6A1D-9D08-4966-ADF9-BBD54B471C9F}" type="presParOf" srcId="{9FC957E1-2E2C-48CB-A9D3-B2FF27D713BB}" destId="{BC7CF737-0BBF-463F-998D-FA1A80FB96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A511A6-D770-494A-8C6D-11F1060975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4153EF0-8BD1-4BDB-AC15-7A910667AA01}">
      <dgm:prSet custT="1"/>
      <dgm:spPr>
        <a:solidFill>
          <a:srgbClr val="6EBB92"/>
        </a:solidFill>
        <a:ln w="28575">
          <a:solidFill>
            <a:schemeClr val="accent1"/>
          </a:solidFill>
        </a:ln>
      </dgm:spPr>
      <dgm:t>
        <a:bodyPr/>
        <a:lstStyle/>
        <a:p>
          <a:pPr rtl="0"/>
          <a:r>
            <a:rPr lang="en-US" sz="3600" b="0" dirty="0" smtClean="0">
              <a:latin typeface="Verdana" pitchFamily="34" charset="0"/>
              <a:ea typeface="Verdana" pitchFamily="34" charset="0"/>
              <a:cs typeface="Verdana" pitchFamily="34" charset="0"/>
            </a:rPr>
            <a:t>Respiratory issues</a:t>
          </a:r>
          <a:endParaRPr lang="en-US" sz="3600" b="0" dirty="0">
            <a:latin typeface="Verdana" pitchFamily="34" charset="0"/>
            <a:ea typeface="Verdana" pitchFamily="34" charset="0"/>
            <a:cs typeface="Verdana" pitchFamily="34" charset="0"/>
          </a:endParaRPr>
        </a:p>
      </dgm:t>
    </dgm:pt>
    <dgm:pt modelId="{098AE3BE-BB43-49EC-BE23-3F9786584FF1}" type="parTrans" cxnId="{B383711B-6557-4C00-8EA9-6DA2C46A6268}">
      <dgm:prSet/>
      <dgm:spPr/>
      <dgm:t>
        <a:bodyPr/>
        <a:lstStyle/>
        <a:p>
          <a:endParaRPr lang="en-US"/>
        </a:p>
      </dgm:t>
    </dgm:pt>
    <dgm:pt modelId="{8A753540-1F27-472E-B4E6-E8AF0622798F}" type="sibTrans" cxnId="{B383711B-6557-4C00-8EA9-6DA2C46A6268}">
      <dgm:prSet/>
      <dgm:spPr/>
      <dgm:t>
        <a:bodyPr/>
        <a:lstStyle/>
        <a:p>
          <a:endParaRPr lang="en-US"/>
        </a:p>
      </dgm:t>
    </dgm:pt>
    <dgm:pt modelId="{8F0C5E68-7BC3-4407-83A3-331EAE9DC5D4}">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Airway compromise</a:t>
          </a:r>
          <a:endParaRPr lang="en-US" sz="2400" b="0" dirty="0">
            <a:latin typeface="Verdana" pitchFamily="34" charset="0"/>
            <a:ea typeface="Verdana" pitchFamily="34" charset="0"/>
            <a:cs typeface="Verdana" pitchFamily="34" charset="0"/>
          </a:endParaRPr>
        </a:p>
      </dgm:t>
    </dgm:pt>
    <dgm:pt modelId="{7D780FCC-63D9-42AB-B92B-7E8F602E0570}" type="parTrans" cxnId="{AFA5E572-458C-42D0-ADCA-B90865AFD9C1}">
      <dgm:prSet/>
      <dgm:spPr/>
      <dgm:t>
        <a:bodyPr/>
        <a:lstStyle/>
        <a:p>
          <a:endParaRPr lang="en-US"/>
        </a:p>
      </dgm:t>
    </dgm:pt>
    <dgm:pt modelId="{B6A6D70B-26BD-4451-B48F-D588C98FB5D9}" type="sibTrans" cxnId="{AFA5E572-458C-42D0-ADCA-B90865AFD9C1}">
      <dgm:prSet/>
      <dgm:spPr/>
      <dgm:t>
        <a:bodyPr/>
        <a:lstStyle/>
        <a:p>
          <a:endParaRPr lang="en-US"/>
        </a:p>
      </dgm:t>
    </dgm:pt>
    <dgm:pt modelId="{9F09B24B-1D28-47EE-ACB3-631C91652941}">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Difficult intubation</a:t>
          </a:r>
          <a:endParaRPr lang="en-US" sz="2400" b="0" dirty="0">
            <a:latin typeface="Verdana" pitchFamily="34" charset="0"/>
            <a:ea typeface="Verdana" pitchFamily="34" charset="0"/>
            <a:cs typeface="Verdana" pitchFamily="34" charset="0"/>
          </a:endParaRPr>
        </a:p>
      </dgm:t>
    </dgm:pt>
    <dgm:pt modelId="{86E3E4D6-6760-4206-91F8-3F5041D0C565}" type="parTrans" cxnId="{115052E4-FEBA-4EB8-833F-9CA7C21CBCFC}">
      <dgm:prSet/>
      <dgm:spPr/>
      <dgm:t>
        <a:bodyPr/>
        <a:lstStyle/>
        <a:p>
          <a:endParaRPr lang="en-US"/>
        </a:p>
      </dgm:t>
    </dgm:pt>
    <dgm:pt modelId="{64C02029-1445-4906-9E21-649F9004C74B}" type="sibTrans" cxnId="{115052E4-FEBA-4EB8-833F-9CA7C21CBCFC}">
      <dgm:prSet/>
      <dgm:spPr/>
      <dgm:t>
        <a:bodyPr/>
        <a:lstStyle/>
        <a:p>
          <a:endParaRPr lang="en-US"/>
        </a:p>
      </dgm:t>
    </dgm:pt>
    <dgm:pt modelId="{7D247D5E-FF6A-4F8E-9927-7C01C23A75E3}">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Aspiration</a:t>
          </a:r>
          <a:endParaRPr lang="en-US" sz="2400" b="0" dirty="0">
            <a:latin typeface="Verdana" pitchFamily="34" charset="0"/>
            <a:ea typeface="Verdana" pitchFamily="34" charset="0"/>
            <a:cs typeface="Verdana" pitchFamily="34" charset="0"/>
          </a:endParaRPr>
        </a:p>
      </dgm:t>
    </dgm:pt>
    <dgm:pt modelId="{34BD27B4-1F4C-4E81-8B46-371934CC72C4}" type="parTrans" cxnId="{06EB849E-0112-4BEE-8A2B-E346B62804C0}">
      <dgm:prSet/>
      <dgm:spPr/>
      <dgm:t>
        <a:bodyPr/>
        <a:lstStyle/>
        <a:p>
          <a:endParaRPr lang="en-US"/>
        </a:p>
      </dgm:t>
    </dgm:pt>
    <dgm:pt modelId="{95D03860-A479-486E-869C-DB72F0D2D6CB}" type="sibTrans" cxnId="{06EB849E-0112-4BEE-8A2B-E346B62804C0}">
      <dgm:prSet/>
      <dgm:spPr/>
      <dgm:t>
        <a:bodyPr/>
        <a:lstStyle/>
        <a:p>
          <a:endParaRPr lang="en-US"/>
        </a:p>
      </dgm:t>
    </dgm:pt>
    <dgm:pt modelId="{9BC202D1-A596-457A-9B98-28544D6C8C23}">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Hypoxia</a:t>
          </a:r>
          <a:endParaRPr lang="en-US" sz="2400" b="0" dirty="0">
            <a:latin typeface="Verdana" pitchFamily="34" charset="0"/>
            <a:ea typeface="Verdana" pitchFamily="34" charset="0"/>
            <a:cs typeface="Verdana" pitchFamily="34" charset="0"/>
          </a:endParaRPr>
        </a:p>
      </dgm:t>
    </dgm:pt>
    <dgm:pt modelId="{D85C7180-90B8-45BE-9899-02A2F68D7E81}" type="parTrans" cxnId="{C09E3F24-604B-47D2-A081-02837FFD44A2}">
      <dgm:prSet/>
      <dgm:spPr/>
      <dgm:t>
        <a:bodyPr/>
        <a:lstStyle/>
        <a:p>
          <a:endParaRPr lang="en-US"/>
        </a:p>
      </dgm:t>
    </dgm:pt>
    <dgm:pt modelId="{0F049884-2466-4842-AE94-6E895EC37FD7}" type="sibTrans" cxnId="{C09E3F24-604B-47D2-A081-02837FFD44A2}">
      <dgm:prSet/>
      <dgm:spPr/>
      <dgm:t>
        <a:bodyPr/>
        <a:lstStyle/>
        <a:p>
          <a:endParaRPr lang="en-US"/>
        </a:p>
      </dgm:t>
    </dgm:pt>
    <dgm:pt modelId="{A7B4826C-1E7F-42F3-A3BD-6FBACFC4214E}">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Intra-abdominal pressure</a:t>
          </a:r>
          <a:endParaRPr lang="en-US" sz="2400" b="0" dirty="0">
            <a:latin typeface="Verdana" pitchFamily="34" charset="0"/>
            <a:ea typeface="Verdana" pitchFamily="34" charset="0"/>
            <a:cs typeface="Verdana" pitchFamily="34" charset="0"/>
          </a:endParaRPr>
        </a:p>
      </dgm:t>
    </dgm:pt>
    <dgm:pt modelId="{6B614BCD-AEEE-4E9D-9247-8C7F5187AB2A}" type="parTrans" cxnId="{70E1A25A-89EB-45F6-9442-A7120968B3F8}">
      <dgm:prSet/>
      <dgm:spPr/>
      <dgm:t>
        <a:bodyPr/>
        <a:lstStyle/>
        <a:p>
          <a:endParaRPr lang="en-US"/>
        </a:p>
      </dgm:t>
    </dgm:pt>
    <dgm:pt modelId="{4596A25C-7116-4A71-B3EA-CA89EFF0481B}" type="sibTrans" cxnId="{70E1A25A-89EB-45F6-9442-A7120968B3F8}">
      <dgm:prSet/>
      <dgm:spPr/>
      <dgm:t>
        <a:bodyPr/>
        <a:lstStyle/>
        <a:p>
          <a:endParaRPr lang="en-US"/>
        </a:p>
      </dgm:t>
    </dgm:pt>
    <dgm:pt modelId="{2F4D3B22-22B3-4DFD-B55D-1E455A875CE6}" type="pres">
      <dgm:prSet presAssocID="{1CA511A6-D770-494A-8C6D-11F106097575}" presName="linearFlow" presStyleCnt="0">
        <dgm:presLayoutVars>
          <dgm:dir/>
          <dgm:animLvl val="lvl"/>
          <dgm:resizeHandles val="exact"/>
        </dgm:presLayoutVars>
      </dgm:prSet>
      <dgm:spPr/>
      <dgm:t>
        <a:bodyPr/>
        <a:lstStyle/>
        <a:p>
          <a:endParaRPr lang="en-US"/>
        </a:p>
      </dgm:t>
    </dgm:pt>
    <dgm:pt modelId="{9FC957E1-2E2C-48CB-A9D3-B2FF27D713BB}" type="pres">
      <dgm:prSet presAssocID="{E4153EF0-8BD1-4BDB-AC15-7A910667AA01}" presName="composite" presStyleCnt="0"/>
      <dgm:spPr/>
    </dgm:pt>
    <dgm:pt modelId="{4F464903-8558-4382-A65F-B241AB924F50}" type="pres">
      <dgm:prSet presAssocID="{E4153EF0-8BD1-4BDB-AC15-7A910667AA01}" presName="parentText" presStyleLbl="alignNode1" presStyleIdx="0" presStyleCnt="1">
        <dgm:presLayoutVars>
          <dgm:chMax val="1"/>
          <dgm:bulletEnabled val="1"/>
        </dgm:presLayoutVars>
      </dgm:prSet>
      <dgm:spPr/>
      <dgm:t>
        <a:bodyPr/>
        <a:lstStyle/>
        <a:p>
          <a:endParaRPr lang="en-US"/>
        </a:p>
      </dgm:t>
    </dgm:pt>
    <dgm:pt modelId="{BC7CF737-0BBF-463F-998D-FA1A80FB9613}" type="pres">
      <dgm:prSet presAssocID="{E4153EF0-8BD1-4BDB-AC15-7A910667AA01}" presName="descendantText" presStyleLbl="alignAcc1" presStyleIdx="0" presStyleCnt="1">
        <dgm:presLayoutVars>
          <dgm:bulletEnabled val="1"/>
        </dgm:presLayoutVars>
      </dgm:prSet>
      <dgm:spPr/>
      <dgm:t>
        <a:bodyPr/>
        <a:lstStyle/>
        <a:p>
          <a:endParaRPr lang="en-US"/>
        </a:p>
      </dgm:t>
    </dgm:pt>
  </dgm:ptLst>
  <dgm:cxnLst>
    <dgm:cxn modelId="{C09E3F24-604B-47D2-A081-02837FFD44A2}" srcId="{E4153EF0-8BD1-4BDB-AC15-7A910667AA01}" destId="{9BC202D1-A596-457A-9B98-28544D6C8C23}" srcOrd="3" destOrd="0" parTransId="{D85C7180-90B8-45BE-9899-02A2F68D7E81}" sibTransId="{0F049884-2466-4842-AE94-6E895EC37FD7}"/>
    <dgm:cxn modelId="{1B578B7F-218B-4A1E-89E9-ECA956EF4288}" type="presOf" srcId="{8F0C5E68-7BC3-4407-83A3-331EAE9DC5D4}" destId="{BC7CF737-0BBF-463F-998D-FA1A80FB9613}" srcOrd="0" destOrd="0" presId="urn:microsoft.com/office/officeart/2005/8/layout/chevron2"/>
    <dgm:cxn modelId="{8E0E6F7F-A1DA-45F7-B20A-F512F5078A23}" type="presOf" srcId="{E4153EF0-8BD1-4BDB-AC15-7A910667AA01}" destId="{4F464903-8558-4382-A65F-B241AB924F50}" srcOrd="0" destOrd="0" presId="urn:microsoft.com/office/officeart/2005/8/layout/chevron2"/>
    <dgm:cxn modelId="{79EB0503-8690-4EA3-BECD-286770594ADB}" type="presOf" srcId="{9F09B24B-1D28-47EE-ACB3-631C91652941}" destId="{BC7CF737-0BBF-463F-998D-FA1A80FB9613}" srcOrd="0" destOrd="1" presId="urn:microsoft.com/office/officeart/2005/8/layout/chevron2"/>
    <dgm:cxn modelId="{78EBA6A2-FF29-4941-BE9E-9E997FFA49FD}" type="presOf" srcId="{9BC202D1-A596-457A-9B98-28544D6C8C23}" destId="{BC7CF737-0BBF-463F-998D-FA1A80FB9613}" srcOrd="0" destOrd="3" presId="urn:microsoft.com/office/officeart/2005/8/layout/chevron2"/>
    <dgm:cxn modelId="{AFA5E572-458C-42D0-ADCA-B90865AFD9C1}" srcId="{E4153EF0-8BD1-4BDB-AC15-7A910667AA01}" destId="{8F0C5E68-7BC3-4407-83A3-331EAE9DC5D4}" srcOrd="0" destOrd="0" parTransId="{7D780FCC-63D9-42AB-B92B-7E8F602E0570}" sibTransId="{B6A6D70B-26BD-4451-B48F-D588C98FB5D9}"/>
    <dgm:cxn modelId="{B06F8DC0-CA01-4239-8C12-329432666631}" type="presOf" srcId="{A7B4826C-1E7F-42F3-A3BD-6FBACFC4214E}" destId="{BC7CF737-0BBF-463F-998D-FA1A80FB9613}" srcOrd="0" destOrd="4" presId="urn:microsoft.com/office/officeart/2005/8/layout/chevron2"/>
    <dgm:cxn modelId="{70E1A25A-89EB-45F6-9442-A7120968B3F8}" srcId="{E4153EF0-8BD1-4BDB-AC15-7A910667AA01}" destId="{A7B4826C-1E7F-42F3-A3BD-6FBACFC4214E}" srcOrd="4" destOrd="0" parTransId="{6B614BCD-AEEE-4E9D-9247-8C7F5187AB2A}" sibTransId="{4596A25C-7116-4A71-B3EA-CA89EFF0481B}"/>
    <dgm:cxn modelId="{06EB849E-0112-4BEE-8A2B-E346B62804C0}" srcId="{E4153EF0-8BD1-4BDB-AC15-7A910667AA01}" destId="{7D247D5E-FF6A-4F8E-9927-7C01C23A75E3}" srcOrd="2" destOrd="0" parTransId="{34BD27B4-1F4C-4E81-8B46-371934CC72C4}" sibTransId="{95D03860-A479-486E-869C-DB72F0D2D6CB}"/>
    <dgm:cxn modelId="{115052E4-FEBA-4EB8-833F-9CA7C21CBCFC}" srcId="{E4153EF0-8BD1-4BDB-AC15-7A910667AA01}" destId="{9F09B24B-1D28-47EE-ACB3-631C91652941}" srcOrd="1" destOrd="0" parTransId="{86E3E4D6-6760-4206-91F8-3F5041D0C565}" sibTransId="{64C02029-1445-4906-9E21-649F9004C74B}"/>
    <dgm:cxn modelId="{4683BFF5-D72B-4681-B822-44FB25DACF1F}" type="presOf" srcId="{1CA511A6-D770-494A-8C6D-11F106097575}" destId="{2F4D3B22-22B3-4DFD-B55D-1E455A875CE6}" srcOrd="0" destOrd="0" presId="urn:microsoft.com/office/officeart/2005/8/layout/chevron2"/>
    <dgm:cxn modelId="{B383711B-6557-4C00-8EA9-6DA2C46A6268}" srcId="{1CA511A6-D770-494A-8C6D-11F106097575}" destId="{E4153EF0-8BD1-4BDB-AC15-7A910667AA01}" srcOrd="0" destOrd="0" parTransId="{098AE3BE-BB43-49EC-BE23-3F9786584FF1}" sibTransId="{8A753540-1F27-472E-B4E6-E8AF0622798F}"/>
    <dgm:cxn modelId="{6FA5A481-EF78-4BB5-8003-67836829FF4F}" type="presOf" srcId="{7D247D5E-FF6A-4F8E-9927-7C01C23A75E3}" destId="{BC7CF737-0BBF-463F-998D-FA1A80FB9613}" srcOrd="0" destOrd="2" presId="urn:microsoft.com/office/officeart/2005/8/layout/chevron2"/>
    <dgm:cxn modelId="{27E4C174-5F67-435A-81A9-DB1BE76F6557}" type="presParOf" srcId="{2F4D3B22-22B3-4DFD-B55D-1E455A875CE6}" destId="{9FC957E1-2E2C-48CB-A9D3-B2FF27D713BB}" srcOrd="0" destOrd="0" presId="urn:microsoft.com/office/officeart/2005/8/layout/chevron2"/>
    <dgm:cxn modelId="{21993405-5FAF-465F-B3B4-3E174C4FB82E}" type="presParOf" srcId="{9FC957E1-2E2C-48CB-A9D3-B2FF27D713BB}" destId="{4F464903-8558-4382-A65F-B241AB924F50}" srcOrd="0" destOrd="0" presId="urn:microsoft.com/office/officeart/2005/8/layout/chevron2"/>
    <dgm:cxn modelId="{B1CA2786-7DFD-435C-867A-03B184EEE080}" type="presParOf" srcId="{9FC957E1-2E2C-48CB-A9D3-B2FF27D713BB}" destId="{BC7CF737-0BBF-463F-998D-FA1A80FB96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A511A6-D770-494A-8C6D-11F1060975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4153EF0-8BD1-4BDB-AC15-7A910667AA01}">
      <dgm:prSet custT="1"/>
      <dgm:spPr>
        <a:solidFill>
          <a:srgbClr val="79BA7B"/>
        </a:solidFill>
        <a:ln w="28575">
          <a:solidFill>
            <a:schemeClr val="accent1"/>
          </a:solidFill>
        </a:ln>
      </dgm:spPr>
      <dgm:t>
        <a:bodyPr/>
        <a:lstStyle/>
        <a:p>
          <a:pPr rtl="0"/>
          <a:r>
            <a:rPr lang="en-US" sz="3600" b="0" dirty="0" smtClean="0">
              <a:latin typeface="Verdana" pitchFamily="34" charset="0"/>
              <a:ea typeface="Verdana" pitchFamily="34" charset="0"/>
              <a:cs typeface="Verdana" pitchFamily="34" charset="0"/>
            </a:rPr>
            <a:t>Circulatory issues</a:t>
          </a:r>
          <a:endParaRPr lang="en-US" sz="3600" b="0" dirty="0">
            <a:latin typeface="Verdana" pitchFamily="34" charset="0"/>
            <a:ea typeface="Verdana" pitchFamily="34" charset="0"/>
            <a:cs typeface="Verdana" pitchFamily="34" charset="0"/>
          </a:endParaRPr>
        </a:p>
      </dgm:t>
    </dgm:pt>
    <dgm:pt modelId="{098AE3BE-BB43-49EC-BE23-3F9786584FF1}" type="parTrans" cxnId="{B383711B-6557-4C00-8EA9-6DA2C46A6268}">
      <dgm:prSet/>
      <dgm:spPr/>
      <dgm:t>
        <a:bodyPr/>
        <a:lstStyle/>
        <a:p>
          <a:endParaRPr lang="en-US"/>
        </a:p>
      </dgm:t>
    </dgm:pt>
    <dgm:pt modelId="{8A753540-1F27-472E-B4E6-E8AF0622798F}" type="sibTrans" cxnId="{B383711B-6557-4C00-8EA9-6DA2C46A6268}">
      <dgm:prSet/>
      <dgm:spPr/>
      <dgm:t>
        <a:bodyPr/>
        <a:lstStyle/>
        <a:p>
          <a:endParaRPr lang="en-US"/>
        </a:p>
      </dgm:t>
    </dgm:pt>
    <dgm:pt modelId="{8F0C5E68-7BC3-4407-83A3-331EAE9DC5D4}">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Increased cardiac output</a:t>
          </a:r>
          <a:endParaRPr lang="en-US" sz="2400" b="0" dirty="0">
            <a:latin typeface="Verdana" pitchFamily="34" charset="0"/>
            <a:ea typeface="Verdana" pitchFamily="34" charset="0"/>
            <a:cs typeface="Verdana" pitchFamily="34" charset="0"/>
          </a:endParaRPr>
        </a:p>
      </dgm:t>
    </dgm:pt>
    <dgm:pt modelId="{7D780FCC-63D9-42AB-B92B-7E8F602E0570}" type="parTrans" cxnId="{AFA5E572-458C-42D0-ADCA-B90865AFD9C1}">
      <dgm:prSet/>
      <dgm:spPr/>
      <dgm:t>
        <a:bodyPr/>
        <a:lstStyle/>
        <a:p>
          <a:endParaRPr lang="en-US"/>
        </a:p>
      </dgm:t>
    </dgm:pt>
    <dgm:pt modelId="{B6A6D70B-26BD-4451-B48F-D588C98FB5D9}" type="sibTrans" cxnId="{AFA5E572-458C-42D0-ADCA-B90865AFD9C1}">
      <dgm:prSet/>
      <dgm:spPr/>
      <dgm:t>
        <a:bodyPr/>
        <a:lstStyle/>
        <a:p>
          <a:endParaRPr lang="en-US"/>
        </a:p>
      </dgm:t>
    </dgm:pt>
    <dgm:pt modelId="{9F09B24B-1D28-47EE-ACB3-631C91652941}">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Increased pressure on pulmonary artery</a:t>
          </a:r>
          <a:endParaRPr lang="en-US" sz="2400" b="0" dirty="0">
            <a:latin typeface="Verdana" pitchFamily="34" charset="0"/>
            <a:ea typeface="Verdana" pitchFamily="34" charset="0"/>
            <a:cs typeface="Verdana" pitchFamily="34" charset="0"/>
          </a:endParaRPr>
        </a:p>
      </dgm:t>
    </dgm:pt>
    <dgm:pt modelId="{86E3E4D6-6760-4206-91F8-3F5041D0C565}" type="parTrans" cxnId="{115052E4-FEBA-4EB8-833F-9CA7C21CBCFC}">
      <dgm:prSet/>
      <dgm:spPr/>
      <dgm:t>
        <a:bodyPr/>
        <a:lstStyle/>
        <a:p>
          <a:endParaRPr lang="en-US"/>
        </a:p>
      </dgm:t>
    </dgm:pt>
    <dgm:pt modelId="{64C02029-1445-4906-9E21-649F9004C74B}" type="sibTrans" cxnId="{115052E4-FEBA-4EB8-833F-9CA7C21CBCFC}">
      <dgm:prSet/>
      <dgm:spPr/>
      <dgm:t>
        <a:bodyPr/>
        <a:lstStyle/>
        <a:p>
          <a:endParaRPr lang="en-US"/>
        </a:p>
      </dgm:t>
    </dgm:pt>
    <dgm:pt modelId="{7D247D5E-FF6A-4F8E-9927-7C01C23A75E3}">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Risk of inferior vena cava compression </a:t>
          </a:r>
          <a:endParaRPr lang="en-US" sz="2400" b="0" dirty="0">
            <a:latin typeface="Verdana" pitchFamily="34" charset="0"/>
            <a:ea typeface="Verdana" pitchFamily="34" charset="0"/>
            <a:cs typeface="Verdana" pitchFamily="34" charset="0"/>
          </a:endParaRPr>
        </a:p>
      </dgm:t>
    </dgm:pt>
    <dgm:pt modelId="{34BD27B4-1F4C-4E81-8B46-371934CC72C4}" type="parTrans" cxnId="{06EB849E-0112-4BEE-8A2B-E346B62804C0}">
      <dgm:prSet/>
      <dgm:spPr/>
      <dgm:t>
        <a:bodyPr/>
        <a:lstStyle/>
        <a:p>
          <a:endParaRPr lang="en-US"/>
        </a:p>
      </dgm:t>
    </dgm:pt>
    <dgm:pt modelId="{95D03860-A479-486E-869C-DB72F0D2D6CB}" type="sibTrans" cxnId="{06EB849E-0112-4BEE-8A2B-E346B62804C0}">
      <dgm:prSet/>
      <dgm:spPr/>
      <dgm:t>
        <a:bodyPr/>
        <a:lstStyle/>
        <a:p>
          <a:endParaRPr lang="en-US"/>
        </a:p>
      </dgm:t>
    </dgm:pt>
    <dgm:pt modelId="{2F4D3B22-22B3-4DFD-B55D-1E455A875CE6}" type="pres">
      <dgm:prSet presAssocID="{1CA511A6-D770-494A-8C6D-11F106097575}" presName="linearFlow" presStyleCnt="0">
        <dgm:presLayoutVars>
          <dgm:dir/>
          <dgm:animLvl val="lvl"/>
          <dgm:resizeHandles val="exact"/>
        </dgm:presLayoutVars>
      </dgm:prSet>
      <dgm:spPr/>
      <dgm:t>
        <a:bodyPr/>
        <a:lstStyle/>
        <a:p>
          <a:endParaRPr lang="en-US"/>
        </a:p>
      </dgm:t>
    </dgm:pt>
    <dgm:pt modelId="{9FC957E1-2E2C-48CB-A9D3-B2FF27D713BB}" type="pres">
      <dgm:prSet presAssocID="{E4153EF0-8BD1-4BDB-AC15-7A910667AA01}" presName="composite" presStyleCnt="0"/>
      <dgm:spPr/>
    </dgm:pt>
    <dgm:pt modelId="{4F464903-8558-4382-A65F-B241AB924F50}" type="pres">
      <dgm:prSet presAssocID="{E4153EF0-8BD1-4BDB-AC15-7A910667AA01}" presName="parentText" presStyleLbl="alignNode1" presStyleIdx="0" presStyleCnt="1">
        <dgm:presLayoutVars>
          <dgm:chMax val="1"/>
          <dgm:bulletEnabled val="1"/>
        </dgm:presLayoutVars>
      </dgm:prSet>
      <dgm:spPr/>
      <dgm:t>
        <a:bodyPr/>
        <a:lstStyle/>
        <a:p>
          <a:endParaRPr lang="en-US"/>
        </a:p>
      </dgm:t>
    </dgm:pt>
    <dgm:pt modelId="{BC7CF737-0BBF-463F-998D-FA1A80FB9613}" type="pres">
      <dgm:prSet presAssocID="{E4153EF0-8BD1-4BDB-AC15-7A910667AA01}" presName="descendantText" presStyleLbl="alignAcc1" presStyleIdx="0" presStyleCnt="1">
        <dgm:presLayoutVars>
          <dgm:bulletEnabled val="1"/>
        </dgm:presLayoutVars>
      </dgm:prSet>
      <dgm:spPr/>
      <dgm:t>
        <a:bodyPr/>
        <a:lstStyle/>
        <a:p>
          <a:endParaRPr lang="en-US"/>
        </a:p>
      </dgm:t>
    </dgm:pt>
  </dgm:ptLst>
  <dgm:cxnLst>
    <dgm:cxn modelId="{7989EDFA-F118-40BD-8CBB-AED4E1F97AD3}" type="presOf" srcId="{8F0C5E68-7BC3-4407-83A3-331EAE9DC5D4}" destId="{BC7CF737-0BBF-463F-998D-FA1A80FB9613}" srcOrd="0" destOrd="0" presId="urn:microsoft.com/office/officeart/2005/8/layout/chevron2"/>
    <dgm:cxn modelId="{36D40C80-31B8-4552-BF40-1E1F8AAEBFBF}" type="presOf" srcId="{1CA511A6-D770-494A-8C6D-11F106097575}" destId="{2F4D3B22-22B3-4DFD-B55D-1E455A875CE6}" srcOrd="0" destOrd="0" presId="urn:microsoft.com/office/officeart/2005/8/layout/chevron2"/>
    <dgm:cxn modelId="{AFA5E572-458C-42D0-ADCA-B90865AFD9C1}" srcId="{E4153EF0-8BD1-4BDB-AC15-7A910667AA01}" destId="{8F0C5E68-7BC3-4407-83A3-331EAE9DC5D4}" srcOrd="0" destOrd="0" parTransId="{7D780FCC-63D9-42AB-B92B-7E8F602E0570}" sibTransId="{B6A6D70B-26BD-4451-B48F-D588C98FB5D9}"/>
    <dgm:cxn modelId="{06EB849E-0112-4BEE-8A2B-E346B62804C0}" srcId="{E4153EF0-8BD1-4BDB-AC15-7A910667AA01}" destId="{7D247D5E-FF6A-4F8E-9927-7C01C23A75E3}" srcOrd="2" destOrd="0" parTransId="{34BD27B4-1F4C-4E81-8B46-371934CC72C4}" sibTransId="{95D03860-A479-486E-869C-DB72F0D2D6CB}"/>
    <dgm:cxn modelId="{115052E4-FEBA-4EB8-833F-9CA7C21CBCFC}" srcId="{E4153EF0-8BD1-4BDB-AC15-7A910667AA01}" destId="{9F09B24B-1D28-47EE-ACB3-631C91652941}" srcOrd="1" destOrd="0" parTransId="{86E3E4D6-6760-4206-91F8-3F5041D0C565}" sibTransId="{64C02029-1445-4906-9E21-649F9004C74B}"/>
    <dgm:cxn modelId="{F1D2957A-5E20-4021-BCE1-D8C3717CEDE5}" type="presOf" srcId="{9F09B24B-1D28-47EE-ACB3-631C91652941}" destId="{BC7CF737-0BBF-463F-998D-FA1A80FB9613}" srcOrd="0" destOrd="1" presId="urn:microsoft.com/office/officeart/2005/8/layout/chevron2"/>
    <dgm:cxn modelId="{5C5CA1C4-9781-4CBB-BFD5-D4918DFF12C9}" type="presOf" srcId="{E4153EF0-8BD1-4BDB-AC15-7A910667AA01}" destId="{4F464903-8558-4382-A65F-B241AB924F50}" srcOrd="0" destOrd="0" presId="urn:microsoft.com/office/officeart/2005/8/layout/chevron2"/>
    <dgm:cxn modelId="{B383711B-6557-4C00-8EA9-6DA2C46A6268}" srcId="{1CA511A6-D770-494A-8C6D-11F106097575}" destId="{E4153EF0-8BD1-4BDB-AC15-7A910667AA01}" srcOrd="0" destOrd="0" parTransId="{098AE3BE-BB43-49EC-BE23-3F9786584FF1}" sibTransId="{8A753540-1F27-472E-B4E6-E8AF0622798F}"/>
    <dgm:cxn modelId="{7EDC87A4-9EBE-42C9-BB71-8DA707AD3416}" type="presOf" srcId="{7D247D5E-FF6A-4F8E-9927-7C01C23A75E3}" destId="{BC7CF737-0BBF-463F-998D-FA1A80FB9613}" srcOrd="0" destOrd="2" presId="urn:microsoft.com/office/officeart/2005/8/layout/chevron2"/>
    <dgm:cxn modelId="{2B9C383C-F89A-47FC-97B5-648E2B2F0085}" type="presParOf" srcId="{2F4D3B22-22B3-4DFD-B55D-1E455A875CE6}" destId="{9FC957E1-2E2C-48CB-A9D3-B2FF27D713BB}" srcOrd="0" destOrd="0" presId="urn:microsoft.com/office/officeart/2005/8/layout/chevron2"/>
    <dgm:cxn modelId="{A33FFA63-3ADF-4B9E-801F-25CD11A11757}" type="presParOf" srcId="{9FC957E1-2E2C-48CB-A9D3-B2FF27D713BB}" destId="{4F464903-8558-4382-A65F-B241AB924F50}" srcOrd="0" destOrd="0" presId="urn:microsoft.com/office/officeart/2005/8/layout/chevron2"/>
    <dgm:cxn modelId="{033CF4C9-51B2-4B74-B73C-8278B28708AE}" type="presParOf" srcId="{9FC957E1-2E2C-48CB-A9D3-B2FF27D713BB}" destId="{BC7CF737-0BBF-463F-998D-FA1A80FB96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A511A6-D770-494A-8C6D-11F1060975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4153EF0-8BD1-4BDB-AC15-7A910667AA01}">
      <dgm:prSet custT="1"/>
      <dgm:spPr>
        <a:solidFill>
          <a:srgbClr val="99B984"/>
        </a:solidFill>
        <a:ln w="28575">
          <a:solidFill>
            <a:schemeClr val="accent1"/>
          </a:solidFill>
        </a:ln>
      </dgm:spPr>
      <dgm:t>
        <a:bodyPr/>
        <a:lstStyle/>
        <a:p>
          <a:pPr rtl="0"/>
          <a:r>
            <a:rPr lang="en-US" sz="3600" b="0" dirty="0" smtClean="0">
              <a:latin typeface="Verdana" pitchFamily="34" charset="0"/>
              <a:ea typeface="Verdana" pitchFamily="34" charset="0"/>
              <a:cs typeface="Verdana" pitchFamily="34" charset="0"/>
            </a:rPr>
            <a:t>Skin issues</a:t>
          </a:r>
        </a:p>
      </dgm:t>
    </dgm:pt>
    <dgm:pt modelId="{098AE3BE-BB43-49EC-BE23-3F9786584FF1}" type="parTrans" cxnId="{B383711B-6557-4C00-8EA9-6DA2C46A6268}">
      <dgm:prSet/>
      <dgm:spPr/>
      <dgm:t>
        <a:bodyPr/>
        <a:lstStyle/>
        <a:p>
          <a:endParaRPr lang="en-US"/>
        </a:p>
      </dgm:t>
    </dgm:pt>
    <dgm:pt modelId="{8A753540-1F27-472E-B4E6-E8AF0622798F}" type="sibTrans" cxnId="{B383711B-6557-4C00-8EA9-6DA2C46A6268}">
      <dgm:prSet/>
      <dgm:spPr/>
      <dgm:t>
        <a:bodyPr/>
        <a:lstStyle/>
        <a:p>
          <a:endParaRPr lang="en-US"/>
        </a:p>
      </dgm:t>
    </dgm:pt>
    <dgm:pt modelId="{8F0C5E68-7BC3-4407-83A3-331EAE9DC5D4}">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Difficult assessments</a:t>
          </a:r>
          <a:endParaRPr lang="en-US" sz="2400" b="0" dirty="0">
            <a:latin typeface="Verdana" pitchFamily="34" charset="0"/>
            <a:ea typeface="Verdana" pitchFamily="34" charset="0"/>
            <a:cs typeface="Verdana" pitchFamily="34" charset="0"/>
          </a:endParaRPr>
        </a:p>
      </dgm:t>
    </dgm:pt>
    <dgm:pt modelId="{7D780FCC-63D9-42AB-B92B-7E8F602E0570}" type="parTrans" cxnId="{AFA5E572-458C-42D0-ADCA-B90865AFD9C1}">
      <dgm:prSet/>
      <dgm:spPr/>
      <dgm:t>
        <a:bodyPr/>
        <a:lstStyle/>
        <a:p>
          <a:endParaRPr lang="en-US"/>
        </a:p>
      </dgm:t>
    </dgm:pt>
    <dgm:pt modelId="{B6A6D70B-26BD-4451-B48F-D588C98FB5D9}" type="sibTrans" cxnId="{AFA5E572-458C-42D0-ADCA-B90865AFD9C1}">
      <dgm:prSet/>
      <dgm:spPr/>
      <dgm:t>
        <a:bodyPr/>
        <a:lstStyle/>
        <a:p>
          <a:endParaRPr lang="en-US"/>
        </a:p>
      </dgm:t>
    </dgm:pt>
    <dgm:pt modelId="{67588164-EFE0-4D02-A024-FCCC1102F5AF}">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Moisture</a:t>
          </a:r>
          <a:endParaRPr lang="en-US" sz="2400" b="0" dirty="0">
            <a:latin typeface="Verdana" pitchFamily="34" charset="0"/>
            <a:ea typeface="Verdana" pitchFamily="34" charset="0"/>
            <a:cs typeface="Verdana" pitchFamily="34" charset="0"/>
          </a:endParaRPr>
        </a:p>
      </dgm:t>
    </dgm:pt>
    <dgm:pt modelId="{E6419CB5-490E-4417-BF4F-991E8A7AF0A1}" type="parTrans" cxnId="{6C6006E8-8F53-473E-9CC6-6E41CB6D248B}">
      <dgm:prSet/>
      <dgm:spPr/>
      <dgm:t>
        <a:bodyPr/>
        <a:lstStyle/>
        <a:p>
          <a:endParaRPr lang="en-US"/>
        </a:p>
      </dgm:t>
    </dgm:pt>
    <dgm:pt modelId="{A019D72E-16D7-48D7-A351-2D3E39DE3E44}" type="sibTrans" cxnId="{6C6006E8-8F53-473E-9CC6-6E41CB6D248B}">
      <dgm:prSet/>
      <dgm:spPr/>
      <dgm:t>
        <a:bodyPr/>
        <a:lstStyle/>
        <a:p>
          <a:endParaRPr lang="en-US"/>
        </a:p>
      </dgm:t>
    </dgm:pt>
    <dgm:pt modelId="{CA47900B-B3B1-4EF8-A76A-00F37BB1C23C}">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Skin breakdown</a:t>
          </a:r>
          <a:endParaRPr lang="en-US" sz="2400" b="0" dirty="0">
            <a:latin typeface="Verdana" pitchFamily="34" charset="0"/>
            <a:ea typeface="Verdana" pitchFamily="34" charset="0"/>
            <a:cs typeface="Verdana" pitchFamily="34" charset="0"/>
          </a:endParaRPr>
        </a:p>
      </dgm:t>
    </dgm:pt>
    <dgm:pt modelId="{9AECCCB9-DCB1-4F6B-B9A1-976C7C7C7882}" type="parTrans" cxnId="{675AFC72-25BA-48C9-9719-2AF3A37F61B0}">
      <dgm:prSet/>
      <dgm:spPr/>
      <dgm:t>
        <a:bodyPr/>
        <a:lstStyle/>
        <a:p>
          <a:endParaRPr lang="en-US"/>
        </a:p>
      </dgm:t>
    </dgm:pt>
    <dgm:pt modelId="{F5EE1680-15B0-487F-8096-91CE6C373EB1}" type="sibTrans" cxnId="{675AFC72-25BA-48C9-9719-2AF3A37F61B0}">
      <dgm:prSet/>
      <dgm:spPr/>
      <dgm:t>
        <a:bodyPr/>
        <a:lstStyle/>
        <a:p>
          <a:endParaRPr lang="en-US"/>
        </a:p>
      </dgm:t>
    </dgm:pt>
    <dgm:pt modelId="{2F4D3B22-22B3-4DFD-B55D-1E455A875CE6}" type="pres">
      <dgm:prSet presAssocID="{1CA511A6-D770-494A-8C6D-11F106097575}" presName="linearFlow" presStyleCnt="0">
        <dgm:presLayoutVars>
          <dgm:dir/>
          <dgm:animLvl val="lvl"/>
          <dgm:resizeHandles val="exact"/>
        </dgm:presLayoutVars>
      </dgm:prSet>
      <dgm:spPr/>
      <dgm:t>
        <a:bodyPr/>
        <a:lstStyle/>
        <a:p>
          <a:endParaRPr lang="en-US"/>
        </a:p>
      </dgm:t>
    </dgm:pt>
    <dgm:pt modelId="{9FC957E1-2E2C-48CB-A9D3-B2FF27D713BB}" type="pres">
      <dgm:prSet presAssocID="{E4153EF0-8BD1-4BDB-AC15-7A910667AA01}" presName="composite" presStyleCnt="0"/>
      <dgm:spPr/>
    </dgm:pt>
    <dgm:pt modelId="{4F464903-8558-4382-A65F-B241AB924F50}" type="pres">
      <dgm:prSet presAssocID="{E4153EF0-8BD1-4BDB-AC15-7A910667AA01}" presName="parentText" presStyleLbl="alignNode1" presStyleIdx="0" presStyleCnt="1" custLinFactNeighborX="-600" custLinFactNeighborY="0">
        <dgm:presLayoutVars>
          <dgm:chMax val="1"/>
          <dgm:bulletEnabled val="1"/>
        </dgm:presLayoutVars>
      </dgm:prSet>
      <dgm:spPr/>
      <dgm:t>
        <a:bodyPr/>
        <a:lstStyle/>
        <a:p>
          <a:endParaRPr lang="en-US"/>
        </a:p>
      </dgm:t>
    </dgm:pt>
    <dgm:pt modelId="{BC7CF737-0BBF-463F-998D-FA1A80FB9613}" type="pres">
      <dgm:prSet presAssocID="{E4153EF0-8BD1-4BDB-AC15-7A910667AA01}" presName="descendantText" presStyleLbl="alignAcc1" presStyleIdx="0" presStyleCnt="1">
        <dgm:presLayoutVars>
          <dgm:bulletEnabled val="1"/>
        </dgm:presLayoutVars>
      </dgm:prSet>
      <dgm:spPr/>
      <dgm:t>
        <a:bodyPr/>
        <a:lstStyle/>
        <a:p>
          <a:endParaRPr lang="en-US"/>
        </a:p>
      </dgm:t>
    </dgm:pt>
  </dgm:ptLst>
  <dgm:cxnLst>
    <dgm:cxn modelId="{33817D5F-9427-44CA-99A3-C0B35A2F520D}" type="presOf" srcId="{8F0C5E68-7BC3-4407-83A3-331EAE9DC5D4}" destId="{BC7CF737-0BBF-463F-998D-FA1A80FB9613}" srcOrd="0" destOrd="0" presId="urn:microsoft.com/office/officeart/2005/8/layout/chevron2"/>
    <dgm:cxn modelId="{AFA5E572-458C-42D0-ADCA-B90865AFD9C1}" srcId="{E4153EF0-8BD1-4BDB-AC15-7A910667AA01}" destId="{8F0C5E68-7BC3-4407-83A3-331EAE9DC5D4}" srcOrd="0" destOrd="0" parTransId="{7D780FCC-63D9-42AB-B92B-7E8F602E0570}" sibTransId="{B6A6D70B-26BD-4451-B48F-D588C98FB5D9}"/>
    <dgm:cxn modelId="{6C6006E8-8F53-473E-9CC6-6E41CB6D248B}" srcId="{E4153EF0-8BD1-4BDB-AC15-7A910667AA01}" destId="{67588164-EFE0-4D02-A024-FCCC1102F5AF}" srcOrd="2" destOrd="0" parTransId="{E6419CB5-490E-4417-BF4F-991E8A7AF0A1}" sibTransId="{A019D72E-16D7-48D7-A351-2D3E39DE3E44}"/>
    <dgm:cxn modelId="{B383711B-6557-4C00-8EA9-6DA2C46A6268}" srcId="{1CA511A6-D770-494A-8C6D-11F106097575}" destId="{E4153EF0-8BD1-4BDB-AC15-7A910667AA01}" srcOrd="0" destOrd="0" parTransId="{098AE3BE-BB43-49EC-BE23-3F9786584FF1}" sibTransId="{8A753540-1F27-472E-B4E6-E8AF0622798F}"/>
    <dgm:cxn modelId="{25F54C8A-D19E-45C5-A9A5-2FA0944CD96C}" type="presOf" srcId="{67588164-EFE0-4D02-A024-FCCC1102F5AF}" destId="{BC7CF737-0BBF-463F-998D-FA1A80FB9613}" srcOrd="0" destOrd="2" presId="urn:microsoft.com/office/officeart/2005/8/layout/chevron2"/>
    <dgm:cxn modelId="{30EDDCFE-094A-441A-AE9F-847F5039BE0C}" type="presOf" srcId="{1CA511A6-D770-494A-8C6D-11F106097575}" destId="{2F4D3B22-22B3-4DFD-B55D-1E455A875CE6}" srcOrd="0" destOrd="0" presId="urn:microsoft.com/office/officeart/2005/8/layout/chevron2"/>
    <dgm:cxn modelId="{675AFC72-25BA-48C9-9719-2AF3A37F61B0}" srcId="{E4153EF0-8BD1-4BDB-AC15-7A910667AA01}" destId="{CA47900B-B3B1-4EF8-A76A-00F37BB1C23C}" srcOrd="1" destOrd="0" parTransId="{9AECCCB9-DCB1-4F6B-B9A1-976C7C7C7882}" sibTransId="{F5EE1680-15B0-487F-8096-91CE6C373EB1}"/>
    <dgm:cxn modelId="{901B3405-77B0-4202-9666-B91EA3EDB7E8}" type="presOf" srcId="{E4153EF0-8BD1-4BDB-AC15-7A910667AA01}" destId="{4F464903-8558-4382-A65F-B241AB924F50}" srcOrd="0" destOrd="0" presId="urn:microsoft.com/office/officeart/2005/8/layout/chevron2"/>
    <dgm:cxn modelId="{BB8A4D21-C667-478E-8975-B5F4ADA480D5}" type="presOf" srcId="{CA47900B-B3B1-4EF8-A76A-00F37BB1C23C}" destId="{BC7CF737-0BBF-463F-998D-FA1A80FB9613}" srcOrd="0" destOrd="1" presId="urn:microsoft.com/office/officeart/2005/8/layout/chevron2"/>
    <dgm:cxn modelId="{859C683C-2009-4B04-BCF1-C9F6923EBFE6}" type="presParOf" srcId="{2F4D3B22-22B3-4DFD-B55D-1E455A875CE6}" destId="{9FC957E1-2E2C-48CB-A9D3-B2FF27D713BB}" srcOrd="0" destOrd="0" presId="urn:microsoft.com/office/officeart/2005/8/layout/chevron2"/>
    <dgm:cxn modelId="{E2DCCE71-B393-497C-8C0E-7F002A49B1B0}" type="presParOf" srcId="{9FC957E1-2E2C-48CB-A9D3-B2FF27D713BB}" destId="{4F464903-8558-4382-A65F-B241AB924F50}" srcOrd="0" destOrd="0" presId="urn:microsoft.com/office/officeart/2005/8/layout/chevron2"/>
    <dgm:cxn modelId="{7F8720B0-9FD8-4362-A06E-ADC26BD997EA}" type="presParOf" srcId="{9FC957E1-2E2C-48CB-A9D3-B2FF27D713BB}" destId="{BC7CF737-0BBF-463F-998D-FA1A80FB96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CA511A6-D770-494A-8C6D-11F1060975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4153EF0-8BD1-4BDB-AC15-7A910667AA01}">
      <dgm:prSet custT="1"/>
      <dgm:spPr>
        <a:solidFill>
          <a:srgbClr val="B2B98E"/>
        </a:solidFill>
        <a:ln w="28575">
          <a:solidFill>
            <a:schemeClr val="accent1"/>
          </a:solidFill>
        </a:ln>
      </dgm:spPr>
      <dgm:t>
        <a:bodyPr/>
        <a:lstStyle/>
        <a:p>
          <a:pPr rtl="0"/>
          <a:r>
            <a:rPr lang="en-US" sz="3600" b="0" dirty="0" smtClean="0">
              <a:latin typeface="Verdana" pitchFamily="34" charset="0"/>
              <a:ea typeface="Verdana" pitchFamily="34" charset="0"/>
              <a:cs typeface="Verdana" pitchFamily="34" charset="0"/>
            </a:rPr>
            <a:t>Special equipment</a:t>
          </a:r>
          <a:endParaRPr lang="en-US" sz="3600" b="0" dirty="0">
            <a:latin typeface="Verdana" pitchFamily="34" charset="0"/>
            <a:ea typeface="Verdana" pitchFamily="34" charset="0"/>
            <a:cs typeface="Verdana" pitchFamily="34" charset="0"/>
          </a:endParaRPr>
        </a:p>
      </dgm:t>
    </dgm:pt>
    <dgm:pt modelId="{098AE3BE-BB43-49EC-BE23-3F9786584FF1}" type="parTrans" cxnId="{B383711B-6557-4C00-8EA9-6DA2C46A6268}">
      <dgm:prSet/>
      <dgm:spPr/>
      <dgm:t>
        <a:bodyPr/>
        <a:lstStyle/>
        <a:p>
          <a:endParaRPr lang="en-US"/>
        </a:p>
      </dgm:t>
    </dgm:pt>
    <dgm:pt modelId="{8A753540-1F27-472E-B4E6-E8AF0622798F}" type="sibTrans" cxnId="{B383711B-6557-4C00-8EA9-6DA2C46A6268}">
      <dgm:prSet/>
      <dgm:spPr/>
      <dgm:t>
        <a:bodyPr/>
        <a:lstStyle/>
        <a:p>
          <a:endParaRPr lang="en-US"/>
        </a:p>
      </dgm:t>
    </dgm:pt>
    <dgm:pt modelId="{8F0C5E68-7BC3-4407-83A3-331EAE9DC5D4}">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Procedure beds</a:t>
          </a:r>
          <a:endParaRPr lang="en-US" sz="2400" b="0" dirty="0">
            <a:latin typeface="Verdana" pitchFamily="34" charset="0"/>
            <a:ea typeface="Verdana" pitchFamily="34" charset="0"/>
            <a:cs typeface="Verdana" pitchFamily="34" charset="0"/>
          </a:endParaRPr>
        </a:p>
      </dgm:t>
    </dgm:pt>
    <dgm:pt modelId="{7D780FCC-63D9-42AB-B92B-7E8F602E0570}" type="parTrans" cxnId="{AFA5E572-458C-42D0-ADCA-B90865AFD9C1}">
      <dgm:prSet/>
      <dgm:spPr/>
      <dgm:t>
        <a:bodyPr/>
        <a:lstStyle/>
        <a:p>
          <a:endParaRPr lang="en-US"/>
        </a:p>
      </dgm:t>
    </dgm:pt>
    <dgm:pt modelId="{B6A6D70B-26BD-4451-B48F-D588C98FB5D9}" type="sibTrans" cxnId="{AFA5E572-458C-42D0-ADCA-B90865AFD9C1}">
      <dgm:prSet/>
      <dgm:spPr/>
      <dgm:t>
        <a:bodyPr/>
        <a:lstStyle/>
        <a:p>
          <a:endParaRPr lang="en-US"/>
        </a:p>
      </dgm:t>
    </dgm:pt>
    <dgm:pt modelId="{8C450790-1452-4C2C-AF2A-3889761A60CB}">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Side attachments/Stirrups</a:t>
          </a:r>
          <a:endParaRPr lang="en-US" sz="2400" b="0" dirty="0">
            <a:latin typeface="Verdana" pitchFamily="34" charset="0"/>
            <a:ea typeface="Verdana" pitchFamily="34" charset="0"/>
            <a:cs typeface="Verdana" pitchFamily="34" charset="0"/>
          </a:endParaRPr>
        </a:p>
      </dgm:t>
    </dgm:pt>
    <dgm:pt modelId="{B2778CE9-4751-42ED-8052-1BF98A556A2D}" type="parTrans" cxnId="{5906E7BE-0F82-4E5F-8FC7-5E88F1556C82}">
      <dgm:prSet/>
      <dgm:spPr/>
      <dgm:t>
        <a:bodyPr/>
        <a:lstStyle/>
        <a:p>
          <a:endParaRPr lang="en-US"/>
        </a:p>
      </dgm:t>
    </dgm:pt>
    <dgm:pt modelId="{7E638D26-73BA-4F9B-AB4B-B469BCDF55F0}" type="sibTrans" cxnId="{5906E7BE-0F82-4E5F-8FC7-5E88F1556C82}">
      <dgm:prSet/>
      <dgm:spPr/>
      <dgm:t>
        <a:bodyPr/>
        <a:lstStyle/>
        <a:p>
          <a:endParaRPr lang="en-US"/>
        </a:p>
      </dgm:t>
    </dgm:pt>
    <dgm:pt modelId="{AF143EB3-1FFC-44AC-A155-D535E2334311}">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Pressure relieving surfaces</a:t>
          </a:r>
          <a:endParaRPr lang="en-US" sz="2400" b="0" dirty="0">
            <a:latin typeface="Verdana" pitchFamily="34" charset="0"/>
            <a:ea typeface="Verdana" pitchFamily="34" charset="0"/>
            <a:cs typeface="Verdana" pitchFamily="34" charset="0"/>
          </a:endParaRPr>
        </a:p>
      </dgm:t>
    </dgm:pt>
    <dgm:pt modelId="{03162937-E499-4641-BB41-6A47B8BF42C4}" type="parTrans" cxnId="{11E21AD0-9C8D-44B0-9A11-8162656A2313}">
      <dgm:prSet/>
      <dgm:spPr/>
      <dgm:t>
        <a:bodyPr/>
        <a:lstStyle/>
        <a:p>
          <a:endParaRPr lang="en-US"/>
        </a:p>
      </dgm:t>
    </dgm:pt>
    <dgm:pt modelId="{17E85367-EAC8-43DE-B878-F0F6338D2264}" type="sibTrans" cxnId="{11E21AD0-9C8D-44B0-9A11-8162656A2313}">
      <dgm:prSet/>
      <dgm:spPr/>
      <dgm:t>
        <a:bodyPr/>
        <a:lstStyle/>
        <a:p>
          <a:endParaRPr lang="en-US"/>
        </a:p>
      </dgm:t>
    </dgm:pt>
    <dgm:pt modelId="{42C9AD5C-0AA2-41DD-8FFE-0F0F85DD82B2}">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Extra-wide/long safety straps</a:t>
          </a:r>
          <a:endParaRPr lang="en-US" sz="2400" b="0" dirty="0">
            <a:latin typeface="Verdana" pitchFamily="34" charset="0"/>
            <a:ea typeface="Verdana" pitchFamily="34" charset="0"/>
            <a:cs typeface="Verdana" pitchFamily="34" charset="0"/>
          </a:endParaRPr>
        </a:p>
      </dgm:t>
    </dgm:pt>
    <dgm:pt modelId="{3C15D14D-09E8-45A6-8645-4941423103C8}" type="parTrans" cxnId="{B461E4BF-F78E-4BC6-BD8A-B09E6D865E00}">
      <dgm:prSet/>
      <dgm:spPr/>
      <dgm:t>
        <a:bodyPr/>
        <a:lstStyle/>
        <a:p>
          <a:endParaRPr lang="en-US"/>
        </a:p>
      </dgm:t>
    </dgm:pt>
    <dgm:pt modelId="{56FD8C14-6329-4960-9F63-C5FC1829F69B}" type="sibTrans" cxnId="{B461E4BF-F78E-4BC6-BD8A-B09E6D865E00}">
      <dgm:prSet/>
      <dgm:spPr/>
      <dgm:t>
        <a:bodyPr/>
        <a:lstStyle/>
        <a:p>
          <a:endParaRPr lang="en-US"/>
        </a:p>
      </dgm:t>
    </dgm:pt>
    <dgm:pt modelId="{2F4D3B22-22B3-4DFD-B55D-1E455A875CE6}" type="pres">
      <dgm:prSet presAssocID="{1CA511A6-D770-494A-8C6D-11F106097575}" presName="linearFlow" presStyleCnt="0">
        <dgm:presLayoutVars>
          <dgm:dir/>
          <dgm:animLvl val="lvl"/>
          <dgm:resizeHandles val="exact"/>
        </dgm:presLayoutVars>
      </dgm:prSet>
      <dgm:spPr/>
      <dgm:t>
        <a:bodyPr/>
        <a:lstStyle/>
        <a:p>
          <a:endParaRPr lang="en-US"/>
        </a:p>
      </dgm:t>
    </dgm:pt>
    <dgm:pt modelId="{9FC957E1-2E2C-48CB-A9D3-B2FF27D713BB}" type="pres">
      <dgm:prSet presAssocID="{E4153EF0-8BD1-4BDB-AC15-7A910667AA01}" presName="composite" presStyleCnt="0"/>
      <dgm:spPr/>
    </dgm:pt>
    <dgm:pt modelId="{4F464903-8558-4382-A65F-B241AB924F50}" type="pres">
      <dgm:prSet presAssocID="{E4153EF0-8BD1-4BDB-AC15-7A910667AA01}" presName="parentText" presStyleLbl="alignNode1" presStyleIdx="0" presStyleCnt="1">
        <dgm:presLayoutVars>
          <dgm:chMax val="1"/>
          <dgm:bulletEnabled val="1"/>
        </dgm:presLayoutVars>
      </dgm:prSet>
      <dgm:spPr/>
      <dgm:t>
        <a:bodyPr/>
        <a:lstStyle/>
        <a:p>
          <a:endParaRPr lang="en-US"/>
        </a:p>
      </dgm:t>
    </dgm:pt>
    <dgm:pt modelId="{BC7CF737-0BBF-463F-998D-FA1A80FB9613}" type="pres">
      <dgm:prSet presAssocID="{E4153EF0-8BD1-4BDB-AC15-7A910667AA01}" presName="descendantText" presStyleLbl="alignAcc1" presStyleIdx="0" presStyleCnt="1">
        <dgm:presLayoutVars>
          <dgm:bulletEnabled val="1"/>
        </dgm:presLayoutVars>
      </dgm:prSet>
      <dgm:spPr/>
      <dgm:t>
        <a:bodyPr/>
        <a:lstStyle/>
        <a:p>
          <a:endParaRPr lang="en-US"/>
        </a:p>
      </dgm:t>
    </dgm:pt>
  </dgm:ptLst>
  <dgm:cxnLst>
    <dgm:cxn modelId="{B461E4BF-F78E-4BC6-BD8A-B09E6D865E00}" srcId="{E4153EF0-8BD1-4BDB-AC15-7A910667AA01}" destId="{42C9AD5C-0AA2-41DD-8FFE-0F0F85DD82B2}" srcOrd="1" destOrd="0" parTransId="{3C15D14D-09E8-45A6-8645-4941423103C8}" sibTransId="{56FD8C14-6329-4960-9F63-C5FC1829F69B}"/>
    <dgm:cxn modelId="{E1B0F667-9E6D-4568-92FA-B6266A32BF94}" type="presOf" srcId="{AF143EB3-1FFC-44AC-A155-D535E2334311}" destId="{BC7CF737-0BBF-463F-998D-FA1A80FB9613}" srcOrd="0" destOrd="3" presId="urn:microsoft.com/office/officeart/2005/8/layout/chevron2"/>
    <dgm:cxn modelId="{243916C7-BD0C-4824-9EBE-6F73527401AC}" type="presOf" srcId="{8C450790-1452-4C2C-AF2A-3889761A60CB}" destId="{BC7CF737-0BBF-463F-998D-FA1A80FB9613}" srcOrd="0" destOrd="2" presId="urn:microsoft.com/office/officeart/2005/8/layout/chevron2"/>
    <dgm:cxn modelId="{11E21AD0-9C8D-44B0-9A11-8162656A2313}" srcId="{E4153EF0-8BD1-4BDB-AC15-7A910667AA01}" destId="{AF143EB3-1FFC-44AC-A155-D535E2334311}" srcOrd="3" destOrd="0" parTransId="{03162937-E499-4641-BB41-6A47B8BF42C4}" sibTransId="{17E85367-EAC8-43DE-B878-F0F6338D2264}"/>
    <dgm:cxn modelId="{0E1B27CD-F6EC-4576-B1EA-62755866F3F3}" type="presOf" srcId="{E4153EF0-8BD1-4BDB-AC15-7A910667AA01}" destId="{4F464903-8558-4382-A65F-B241AB924F50}" srcOrd="0" destOrd="0" presId="urn:microsoft.com/office/officeart/2005/8/layout/chevron2"/>
    <dgm:cxn modelId="{5906E7BE-0F82-4E5F-8FC7-5E88F1556C82}" srcId="{E4153EF0-8BD1-4BDB-AC15-7A910667AA01}" destId="{8C450790-1452-4C2C-AF2A-3889761A60CB}" srcOrd="2" destOrd="0" parTransId="{B2778CE9-4751-42ED-8052-1BF98A556A2D}" sibTransId="{7E638D26-73BA-4F9B-AB4B-B469BCDF55F0}"/>
    <dgm:cxn modelId="{AFA5E572-458C-42D0-ADCA-B90865AFD9C1}" srcId="{E4153EF0-8BD1-4BDB-AC15-7A910667AA01}" destId="{8F0C5E68-7BC3-4407-83A3-331EAE9DC5D4}" srcOrd="0" destOrd="0" parTransId="{7D780FCC-63D9-42AB-B92B-7E8F602E0570}" sibTransId="{B6A6D70B-26BD-4451-B48F-D588C98FB5D9}"/>
    <dgm:cxn modelId="{40BFC0C6-E968-4425-8105-5CF18F50592D}" type="presOf" srcId="{42C9AD5C-0AA2-41DD-8FFE-0F0F85DD82B2}" destId="{BC7CF737-0BBF-463F-998D-FA1A80FB9613}" srcOrd="0" destOrd="1" presId="urn:microsoft.com/office/officeart/2005/8/layout/chevron2"/>
    <dgm:cxn modelId="{2C1BB475-8624-4EC4-A8CE-EAD2505771E4}" type="presOf" srcId="{8F0C5E68-7BC3-4407-83A3-331EAE9DC5D4}" destId="{BC7CF737-0BBF-463F-998D-FA1A80FB9613}" srcOrd="0" destOrd="0" presId="urn:microsoft.com/office/officeart/2005/8/layout/chevron2"/>
    <dgm:cxn modelId="{CE253861-8B2F-4A94-9962-B3FEA67BE3B6}" type="presOf" srcId="{1CA511A6-D770-494A-8C6D-11F106097575}" destId="{2F4D3B22-22B3-4DFD-B55D-1E455A875CE6}" srcOrd="0" destOrd="0" presId="urn:microsoft.com/office/officeart/2005/8/layout/chevron2"/>
    <dgm:cxn modelId="{B383711B-6557-4C00-8EA9-6DA2C46A6268}" srcId="{1CA511A6-D770-494A-8C6D-11F106097575}" destId="{E4153EF0-8BD1-4BDB-AC15-7A910667AA01}" srcOrd="0" destOrd="0" parTransId="{098AE3BE-BB43-49EC-BE23-3F9786584FF1}" sibTransId="{8A753540-1F27-472E-B4E6-E8AF0622798F}"/>
    <dgm:cxn modelId="{9303ED83-0050-479C-8B17-5EBD4D59B243}" type="presParOf" srcId="{2F4D3B22-22B3-4DFD-B55D-1E455A875CE6}" destId="{9FC957E1-2E2C-48CB-A9D3-B2FF27D713BB}" srcOrd="0" destOrd="0" presId="urn:microsoft.com/office/officeart/2005/8/layout/chevron2"/>
    <dgm:cxn modelId="{60638AD6-3ADC-4C2D-80C2-5DDC6CA74240}" type="presParOf" srcId="{9FC957E1-2E2C-48CB-A9D3-B2FF27D713BB}" destId="{4F464903-8558-4382-A65F-B241AB924F50}" srcOrd="0" destOrd="0" presId="urn:microsoft.com/office/officeart/2005/8/layout/chevron2"/>
    <dgm:cxn modelId="{29D7FC9A-9EC7-4E78-925D-C1E5B932BC09}" type="presParOf" srcId="{9FC957E1-2E2C-48CB-A9D3-B2FF27D713BB}" destId="{BC7CF737-0BBF-463F-998D-FA1A80FB96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CA511A6-D770-494A-8C6D-11F10609757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4153EF0-8BD1-4BDB-AC15-7A910667AA01}">
      <dgm:prSet custT="1"/>
      <dgm:spPr>
        <a:solidFill>
          <a:srgbClr val="B9B098"/>
        </a:solidFill>
        <a:ln w="28575">
          <a:solidFill>
            <a:schemeClr val="accent1"/>
          </a:solidFill>
        </a:ln>
      </dgm:spPr>
      <dgm:t>
        <a:bodyPr/>
        <a:lstStyle/>
        <a:p>
          <a:pPr rtl="0"/>
          <a:r>
            <a:rPr lang="en-US" sz="3600" b="0" dirty="0" smtClean="0">
              <a:latin typeface="Verdana" pitchFamily="34" charset="0"/>
              <a:ea typeface="Verdana" pitchFamily="34" charset="0"/>
              <a:cs typeface="Verdana" pitchFamily="34" charset="0"/>
            </a:rPr>
            <a:t>Position</a:t>
          </a:r>
          <a:endParaRPr lang="en-US" sz="3600" b="0" dirty="0">
            <a:latin typeface="Verdana" pitchFamily="34" charset="0"/>
            <a:ea typeface="Verdana" pitchFamily="34" charset="0"/>
            <a:cs typeface="Verdana" pitchFamily="34" charset="0"/>
          </a:endParaRPr>
        </a:p>
      </dgm:t>
    </dgm:pt>
    <dgm:pt modelId="{098AE3BE-BB43-49EC-BE23-3F9786584FF1}" type="parTrans" cxnId="{B383711B-6557-4C00-8EA9-6DA2C46A6268}">
      <dgm:prSet/>
      <dgm:spPr/>
      <dgm:t>
        <a:bodyPr/>
        <a:lstStyle/>
        <a:p>
          <a:endParaRPr lang="en-US"/>
        </a:p>
      </dgm:t>
    </dgm:pt>
    <dgm:pt modelId="{8A753540-1F27-472E-B4E6-E8AF0622798F}" type="sibTrans" cxnId="{B383711B-6557-4C00-8EA9-6DA2C46A6268}">
      <dgm:prSet/>
      <dgm:spPr/>
      <dgm:t>
        <a:bodyPr/>
        <a:lstStyle/>
        <a:p>
          <a:endParaRPr lang="en-US"/>
        </a:p>
      </dgm:t>
    </dgm:pt>
    <dgm:pt modelId="{8F0C5E68-7BC3-4407-83A3-331EAE9DC5D4}">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Sitting/Modified-sitting</a:t>
          </a:r>
          <a:endParaRPr lang="en-US" sz="2400" b="0" dirty="0">
            <a:latin typeface="Verdana" pitchFamily="34" charset="0"/>
            <a:ea typeface="Verdana" pitchFamily="34" charset="0"/>
            <a:cs typeface="Verdana" pitchFamily="34" charset="0"/>
          </a:endParaRPr>
        </a:p>
      </dgm:t>
    </dgm:pt>
    <dgm:pt modelId="{7D780FCC-63D9-42AB-B92B-7E8F602E0570}" type="parTrans" cxnId="{AFA5E572-458C-42D0-ADCA-B90865AFD9C1}">
      <dgm:prSet/>
      <dgm:spPr/>
      <dgm:t>
        <a:bodyPr/>
        <a:lstStyle/>
        <a:p>
          <a:endParaRPr lang="en-US"/>
        </a:p>
      </dgm:t>
    </dgm:pt>
    <dgm:pt modelId="{B6A6D70B-26BD-4451-B48F-D588C98FB5D9}" type="sibTrans" cxnId="{AFA5E572-458C-42D0-ADCA-B90865AFD9C1}">
      <dgm:prSet/>
      <dgm:spPr/>
      <dgm:t>
        <a:bodyPr/>
        <a:lstStyle/>
        <a:p>
          <a:endParaRPr lang="en-US"/>
        </a:p>
      </dgm:t>
    </dgm:pt>
    <dgm:pt modelId="{44007A6A-555C-4239-986D-B85F37F41C54}">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Lateral</a:t>
          </a:r>
          <a:endParaRPr lang="en-US" sz="2400" b="0" dirty="0">
            <a:latin typeface="Verdana" pitchFamily="34" charset="0"/>
            <a:ea typeface="Verdana" pitchFamily="34" charset="0"/>
            <a:cs typeface="Verdana" pitchFamily="34" charset="0"/>
          </a:endParaRPr>
        </a:p>
      </dgm:t>
    </dgm:pt>
    <dgm:pt modelId="{930B598F-3288-42C9-8C2D-1ECDCA06D910}" type="parTrans" cxnId="{E097DA5B-DFED-4EDE-B483-7A0C18EC410A}">
      <dgm:prSet/>
      <dgm:spPr/>
      <dgm:t>
        <a:bodyPr/>
        <a:lstStyle/>
        <a:p>
          <a:endParaRPr lang="en-US"/>
        </a:p>
      </dgm:t>
    </dgm:pt>
    <dgm:pt modelId="{AD080A28-0A56-4FB3-A9DE-9CAF629DBB92}" type="sibTrans" cxnId="{E097DA5B-DFED-4EDE-B483-7A0C18EC410A}">
      <dgm:prSet/>
      <dgm:spPr/>
      <dgm:t>
        <a:bodyPr/>
        <a:lstStyle/>
        <a:p>
          <a:endParaRPr lang="en-US"/>
        </a:p>
      </dgm:t>
    </dgm:pt>
    <dgm:pt modelId="{138BA370-FD77-451A-A974-CC39BC49AD6D}">
      <dgm:prSet custT="1"/>
      <dgm:spPr>
        <a:ln w="28575">
          <a:solidFill>
            <a:schemeClr val="accent1"/>
          </a:solidFill>
        </a:ln>
      </dgm:spPr>
      <dgm:t>
        <a:bodyPr/>
        <a:lstStyle/>
        <a:p>
          <a:pPr rtl="0"/>
          <a:r>
            <a:rPr lang="en-US" sz="2400" b="0" dirty="0" smtClean="0">
              <a:latin typeface="Verdana" pitchFamily="34" charset="0"/>
              <a:ea typeface="Verdana" pitchFamily="34" charset="0"/>
              <a:cs typeface="Verdana" pitchFamily="34" charset="0"/>
            </a:rPr>
            <a:t>Supine with wedge under right side</a:t>
          </a:r>
          <a:endParaRPr lang="en-US" sz="2400" b="0" dirty="0">
            <a:latin typeface="Verdana" pitchFamily="34" charset="0"/>
            <a:ea typeface="Verdana" pitchFamily="34" charset="0"/>
            <a:cs typeface="Verdana" pitchFamily="34" charset="0"/>
          </a:endParaRPr>
        </a:p>
      </dgm:t>
    </dgm:pt>
    <dgm:pt modelId="{CC91CC26-52C3-43BC-BEAF-07F02935D7DA}" type="parTrans" cxnId="{DD24B2D7-FB80-45AE-B7D0-C04E87BC5579}">
      <dgm:prSet/>
      <dgm:spPr/>
      <dgm:t>
        <a:bodyPr/>
        <a:lstStyle/>
        <a:p>
          <a:endParaRPr lang="en-US"/>
        </a:p>
      </dgm:t>
    </dgm:pt>
    <dgm:pt modelId="{62B85F1D-4EFD-4365-BBC3-50CFBEAD0C3F}" type="sibTrans" cxnId="{DD24B2D7-FB80-45AE-B7D0-C04E87BC5579}">
      <dgm:prSet/>
      <dgm:spPr/>
      <dgm:t>
        <a:bodyPr/>
        <a:lstStyle/>
        <a:p>
          <a:endParaRPr lang="en-US"/>
        </a:p>
      </dgm:t>
    </dgm:pt>
    <dgm:pt modelId="{2F4D3B22-22B3-4DFD-B55D-1E455A875CE6}" type="pres">
      <dgm:prSet presAssocID="{1CA511A6-D770-494A-8C6D-11F106097575}" presName="linearFlow" presStyleCnt="0">
        <dgm:presLayoutVars>
          <dgm:dir/>
          <dgm:animLvl val="lvl"/>
          <dgm:resizeHandles val="exact"/>
        </dgm:presLayoutVars>
      </dgm:prSet>
      <dgm:spPr/>
      <dgm:t>
        <a:bodyPr/>
        <a:lstStyle/>
        <a:p>
          <a:endParaRPr lang="en-US"/>
        </a:p>
      </dgm:t>
    </dgm:pt>
    <dgm:pt modelId="{9FC957E1-2E2C-48CB-A9D3-B2FF27D713BB}" type="pres">
      <dgm:prSet presAssocID="{E4153EF0-8BD1-4BDB-AC15-7A910667AA01}" presName="composite" presStyleCnt="0"/>
      <dgm:spPr/>
    </dgm:pt>
    <dgm:pt modelId="{4F464903-8558-4382-A65F-B241AB924F50}" type="pres">
      <dgm:prSet presAssocID="{E4153EF0-8BD1-4BDB-AC15-7A910667AA01}" presName="parentText" presStyleLbl="alignNode1" presStyleIdx="0" presStyleCnt="1">
        <dgm:presLayoutVars>
          <dgm:chMax val="1"/>
          <dgm:bulletEnabled val="1"/>
        </dgm:presLayoutVars>
      </dgm:prSet>
      <dgm:spPr/>
      <dgm:t>
        <a:bodyPr/>
        <a:lstStyle/>
        <a:p>
          <a:endParaRPr lang="en-US"/>
        </a:p>
      </dgm:t>
    </dgm:pt>
    <dgm:pt modelId="{BC7CF737-0BBF-463F-998D-FA1A80FB9613}" type="pres">
      <dgm:prSet presAssocID="{E4153EF0-8BD1-4BDB-AC15-7A910667AA01}" presName="descendantText" presStyleLbl="alignAcc1" presStyleIdx="0" presStyleCnt="1">
        <dgm:presLayoutVars>
          <dgm:bulletEnabled val="1"/>
        </dgm:presLayoutVars>
      </dgm:prSet>
      <dgm:spPr/>
      <dgm:t>
        <a:bodyPr/>
        <a:lstStyle/>
        <a:p>
          <a:endParaRPr lang="en-US"/>
        </a:p>
      </dgm:t>
    </dgm:pt>
  </dgm:ptLst>
  <dgm:cxnLst>
    <dgm:cxn modelId="{DD24B2D7-FB80-45AE-B7D0-C04E87BC5579}" srcId="{E4153EF0-8BD1-4BDB-AC15-7A910667AA01}" destId="{138BA370-FD77-451A-A974-CC39BC49AD6D}" srcOrd="2" destOrd="0" parTransId="{CC91CC26-52C3-43BC-BEAF-07F02935D7DA}" sibTransId="{62B85F1D-4EFD-4365-BBC3-50CFBEAD0C3F}"/>
    <dgm:cxn modelId="{ECE2FA6B-B39F-42CB-874B-A6042293538A}" type="presOf" srcId="{8F0C5E68-7BC3-4407-83A3-331EAE9DC5D4}" destId="{BC7CF737-0BBF-463F-998D-FA1A80FB9613}" srcOrd="0" destOrd="0" presId="urn:microsoft.com/office/officeart/2005/8/layout/chevron2"/>
    <dgm:cxn modelId="{E097DA5B-DFED-4EDE-B483-7A0C18EC410A}" srcId="{E4153EF0-8BD1-4BDB-AC15-7A910667AA01}" destId="{44007A6A-555C-4239-986D-B85F37F41C54}" srcOrd="1" destOrd="0" parTransId="{930B598F-3288-42C9-8C2D-1ECDCA06D910}" sibTransId="{AD080A28-0A56-4FB3-A9DE-9CAF629DBB92}"/>
    <dgm:cxn modelId="{DA271314-7BD4-4063-BC7A-9543EA00C4DD}" type="presOf" srcId="{44007A6A-555C-4239-986D-B85F37F41C54}" destId="{BC7CF737-0BBF-463F-998D-FA1A80FB9613}" srcOrd="0" destOrd="1" presId="urn:microsoft.com/office/officeart/2005/8/layout/chevron2"/>
    <dgm:cxn modelId="{AFA5E572-458C-42D0-ADCA-B90865AFD9C1}" srcId="{E4153EF0-8BD1-4BDB-AC15-7A910667AA01}" destId="{8F0C5E68-7BC3-4407-83A3-331EAE9DC5D4}" srcOrd="0" destOrd="0" parTransId="{7D780FCC-63D9-42AB-B92B-7E8F602E0570}" sibTransId="{B6A6D70B-26BD-4451-B48F-D588C98FB5D9}"/>
    <dgm:cxn modelId="{7223D43E-3521-44CF-9DFE-B67F7E34EEE2}" type="presOf" srcId="{138BA370-FD77-451A-A974-CC39BC49AD6D}" destId="{BC7CF737-0BBF-463F-998D-FA1A80FB9613}" srcOrd="0" destOrd="2" presId="urn:microsoft.com/office/officeart/2005/8/layout/chevron2"/>
    <dgm:cxn modelId="{9C69654F-3879-4237-88F7-9159078B4B77}" type="presOf" srcId="{1CA511A6-D770-494A-8C6D-11F106097575}" destId="{2F4D3B22-22B3-4DFD-B55D-1E455A875CE6}" srcOrd="0" destOrd="0" presId="urn:microsoft.com/office/officeart/2005/8/layout/chevron2"/>
    <dgm:cxn modelId="{9C0458BF-C9CB-467B-AE16-618020D72E7C}" type="presOf" srcId="{E4153EF0-8BD1-4BDB-AC15-7A910667AA01}" destId="{4F464903-8558-4382-A65F-B241AB924F50}" srcOrd="0" destOrd="0" presId="urn:microsoft.com/office/officeart/2005/8/layout/chevron2"/>
    <dgm:cxn modelId="{B383711B-6557-4C00-8EA9-6DA2C46A6268}" srcId="{1CA511A6-D770-494A-8C6D-11F106097575}" destId="{E4153EF0-8BD1-4BDB-AC15-7A910667AA01}" srcOrd="0" destOrd="0" parTransId="{098AE3BE-BB43-49EC-BE23-3F9786584FF1}" sibTransId="{8A753540-1F27-472E-B4E6-E8AF0622798F}"/>
    <dgm:cxn modelId="{43353B95-0F9F-4C6C-8A6D-F40E299401ED}" type="presParOf" srcId="{2F4D3B22-22B3-4DFD-B55D-1E455A875CE6}" destId="{9FC957E1-2E2C-48CB-A9D3-B2FF27D713BB}" srcOrd="0" destOrd="0" presId="urn:microsoft.com/office/officeart/2005/8/layout/chevron2"/>
    <dgm:cxn modelId="{F0D97112-9DE5-4CB2-9E2B-B8A16DB5B7E1}" type="presParOf" srcId="{9FC957E1-2E2C-48CB-A9D3-B2FF27D713BB}" destId="{4F464903-8558-4382-A65F-B241AB924F50}" srcOrd="0" destOrd="0" presId="urn:microsoft.com/office/officeart/2005/8/layout/chevron2"/>
    <dgm:cxn modelId="{CB80B880-BC4B-498B-9DD9-BEDF2B924569}" type="presParOf" srcId="{9FC957E1-2E2C-48CB-A9D3-B2FF27D713BB}" destId="{BC7CF737-0BBF-463F-998D-FA1A80FB96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45036-7A7A-44B8-B235-286FA7FB81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7C25D7C-46C0-461E-BA6D-65D1B05EA6FE}">
      <dgm:prSet phldrT="[Text]"/>
      <dgm:spPr>
        <a:ln w="28575">
          <a:solidFill>
            <a:schemeClr val="accent2"/>
          </a:solidFill>
        </a:ln>
      </dgm:spPr>
      <dgm:t>
        <a:bodyPr/>
        <a:lstStyle/>
        <a:p>
          <a:r>
            <a:rPr lang="en-US" dirty="0" smtClean="0">
              <a:latin typeface="Verdana" pitchFamily="34" charset="0"/>
              <a:ea typeface="Verdana" pitchFamily="34" charset="0"/>
              <a:cs typeface="Verdana" pitchFamily="34" charset="0"/>
            </a:rPr>
            <a:t>Pressure</a:t>
          </a:r>
          <a:endParaRPr lang="en-US" dirty="0">
            <a:latin typeface="Verdana" pitchFamily="34" charset="0"/>
            <a:ea typeface="Verdana" pitchFamily="34" charset="0"/>
            <a:cs typeface="Verdana" pitchFamily="34" charset="0"/>
          </a:endParaRPr>
        </a:p>
      </dgm:t>
    </dgm:pt>
    <dgm:pt modelId="{5FFAB164-B81A-448F-A369-BD95946C073D}" type="parTrans" cxnId="{9E148D6A-EBB5-4A65-9EE2-A681EA5701AE}">
      <dgm:prSet/>
      <dgm:spPr/>
      <dgm:t>
        <a:bodyPr/>
        <a:lstStyle/>
        <a:p>
          <a:endParaRPr lang="en-US"/>
        </a:p>
      </dgm:t>
    </dgm:pt>
    <dgm:pt modelId="{A66660A4-87F7-4B86-BF87-CFC336AEEFB6}" type="sibTrans" cxnId="{9E148D6A-EBB5-4A65-9EE2-A681EA5701AE}">
      <dgm:prSet/>
      <dgm:spPr/>
      <dgm:t>
        <a:bodyPr/>
        <a:lstStyle/>
        <a:p>
          <a:endParaRPr lang="en-US"/>
        </a:p>
      </dgm:t>
    </dgm:pt>
    <dgm:pt modelId="{D182703B-7F8D-428E-8EFC-D7E3952E54A6}">
      <dgm:prSet phldrT="[Text]" custT="1"/>
      <dgm:spPr/>
      <dgm:t>
        <a:bodyPr/>
        <a:lstStyle/>
        <a:p>
          <a:r>
            <a:rPr lang="en-US" sz="2800" dirty="0" smtClean="0">
              <a:solidFill>
                <a:schemeClr val="tx1"/>
              </a:solidFill>
              <a:latin typeface="Verdana" pitchFamily="34" charset="0"/>
              <a:ea typeface="Verdana" pitchFamily="34" charset="0"/>
              <a:cs typeface="Verdana" pitchFamily="34" charset="0"/>
            </a:rPr>
            <a:t>Force placed on underlying tissue</a:t>
          </a:r>
          <a:endParaRPr lang="en-US" sz="2800" dirty="0">
            <a:solidFill>
              <a:schemeClr val="tx1"/>
            </a:solidFill>
            <a:latin typeface="Verdana" pitchFamily="34" charset="0"/>
            <a:ea typeface="Verdana" pitchFamily="34" charset="0"/>
            <a:cs typeface="Verdana" pitchFamily="34" charset="0"/>
          </a:endParaRPr>
        </a:p>
      </dgm:t>
    </dgm:pt>
    <dgm:pt modelId="{2D4A2960-A1C0-4CD5-B35D-971DC396038B}" type="parTrans" cxnId="{A720D88C-8DC4-4F07-B5B4-D452B0DD3677}">
      <dgm:prSet/>
      <dgm:spPr/>
      <dgm:t>
        <a:bodyPr/>
        <a:lstStyle/>
        <a:p>
          <a:endParaRPr lang="en-US"/>
        </a:p>
      </dgm:t>
    </dgm:pt>
    <dgm:pt modelId="{7B9ADF6C-ACE0-4183-AA60-7254B2DF08D7}" type="sibTrans" cxnId="{A720D88C-8DC4-4F07-B5B4-D452B0DD3677}">
      <dgm:prSet/>
      <dgm:spPr/>
      <dgm:t>
        <a:bodyPr/>
        <a:lstStyle/>
        <a:p>
          <a:endParaRPr lang="en-US"/>
        </a:p>
      </dgm:t>
    </dgm:pt>
    <dgm:pt modelId="{8782D16D-21F0-47A0-BAEE-6476D0E16FAC}">
      <dgm:prSet phldrT="[Text]" custT="1"/>
      <dgm:spPr>
        <a:ln w="28575">
          <a:solidFill>
            <a:schemeClr val="accent2"/>
          </a:solidFill>
        </a:ln>
      </dgm:spPr>
      <dgm:t>
        <a:bodyPr/>
        <a:lstStyle/>
        <a:p>
          <a:r>
            <a:rPr lang="en-US" sz="4000" dirty="0" smtClean="0">
              <a:latin typeface="Verdana" pitchFamily="34" charset="0"/>
              <a:ea typeface="Verdana" pitchFamily="34" charset="0"/>
              <a:cs typeface="Verdana" pitchFamily="34" charset="0"/>
            </a:rPr>
            <a:t>Shear</a:t>
          </a:r>
          <a:endParaRPr lang="en-US" sz="4000" dirty="0">
            <a:latin typeface="Verdana" pitchFamily="34" charset="0"/>
            <a:ea typeface="Verdana" pitchFamily="34" charset="0"/>
            <a:cs typeface="Verdana" pitchFamily="34" charset="0"/>
          </a:endParaRPr>
        </a:p>
      </dgm:t>
    </dgm:pt>
    <dgm:pt modelId="{7ADF9B04-1780-4B3B-BE71-A28AD3C8F8A4}" type="parTrans" cxnId="{837A17AB-F3BC-4592-98E6-ADC89E755BFC}">
      <dgm:prSet/>
      <dgm:spPr/>
      <dgm:t>
        <a:bodyPr/>
        <a:lstStyle/>
        <a:p>
          <a:endParaRPr lang="en-US"/>
        </a:p>
      </dgm:t>
    </dgm:pt>
    <dgm:pt modelId="{5961122B-76CA-408B-83BD-7FC032B140F9}" type="sibTrans" cxnId="{837A17AB-F3BC-4592-98E6-ADC89E755BFC}">
      <dgm:prSet/>
      <dgm:spPr/>
      <dgm:t>
        <a:bodyPr/>
        <a:lstStyle/>
        <a:p>
          <a:endParaRPr lang="en-US"/>
        </a:p>
      </dgm:t>
    </dgm:pt>
    <dgm:pt modelId="{80B9000B-60CF-4F00-A336-123270AA83A6}">
      <dgm:prSet phldrT="[Text]" custT="1"/>
      <dgm:spPr/>
      <dgm:t>
        <a:bodyPr/>
        <a:lstStyle/>
        <a:p>
          <a:r>
            <a:rPr lang="en-US" sz="2800" dirty="0" smtClean="0">
              <a:solidFill>
                <a:schemeClr val="tx1"/>
              </a:solidFill>
              <a:latin typeface="Verdana" pitchFamily="34" charset="0"/>
              <a:ea typeface="Verdana" pitchFamily="34" charset="0"/>
              <a:cs typeface="Verdana" pitchFamily="34" charset="0"/>
            </a:rPr>
            <a:t>Folding of underlying tissue</a:t>
          </a:r>
          <a:endParaRPr lang="en-US" sz="2800" dirty="0">
            <a:solidFill>
              <a:schemeClr val="tx1"/>
            </a:solidFill>
            <a:latin typeface="Verdana" pitchFamily="34" charset="0"/>
            <a:ea typeface="Verdana" pitchFamily="34" charset="0"/>
            <a:cs typeface="Verdana" pitchFamily="34" charset="0"/>
          </a:endParaRPr>
        </a:p>
      </dgm:t>
    </dgm:pt>
    <dgm:pt modelId="{3E628C7A-6610-4D39-92DB-41B0D51B6C05}" type="parTrans" cxnId="{12818348-25E9-40F8-923A-7E97D2653256}">
      <dgm:prSet/>
      <dgm:spPr/>
      <dgm:t>
        <a:bodyPr/>
        <a:lstStyle/>
        <a:p>
          <a:endParaRPr lang="en-US"/>
        </a:p>
      </dgm:t>
    </dgm:pt>
    <dgm:pt modelId="{10A8E114-C725-4DEB-B967-9C94FDAF4C48}" type="sibTrans" cxnId="{12818348-25E9-40F8-923A-7E97D2653256}">
      <dgm:prSet/>
      <dgm:spPr/>
      <dgm:t>
        <a:bodyPr/>
        <a:lstStyle/>
        <a:p>
          <a:endParaRPr lang="en-US"/>
        </a:p>
      </dgm:t>
    </dgm:pt>
    <dgm:pt modelId="{0C8D1D9F-9555-410E-8F34-810858DA4EF7}">
      <dgm:prSet phldrT="[Text]" custT="1"/>
      <dgm:spPr>
        <a:ln w="28575">
          <a:solidFill>
            <a:schemeClr val="accent2"/>
          </a:solidFill>
        </a:ln>
      </dgm:spPr>
      <dgm:t>
        <a:bodyPr/>
        <a:lstStyle/>
        <a:p>
          <a:r>
            <a:rPr lang="en-US" sz="4000" dirty="0" smtClean="0">
              <a:latin typeface="Verdana" pitchFamily="34" charset="0"/>
              <a:ea typeface="Verdana" pitchFamily="34" charset="0"/>
              <a:cs typeface="Verdana" pitchFamily="34" charset="0"/>
            </a:rPr>
            <a:t>Friction</a:t>
          </a:r>
          <a:endParaRPr lang="en-US" sz="4000" dirty="0">
            <a:latin typeface="Verdana" pitchFamily="34" charset="0"/>
            <a:ea typeface="Verdana" pitchFamily="34" charset="0"/>
            <a:cs typeface="Verdana" pitchFamily="34" charset="0"/>
          </a:endParaRPr>
        </a:p>
      </dgm:t>
    </dgm:pt>
    <dgm:pt modelId="{12567981-64A1-4675-B156-A2074CBA6069}" type="parTrans" cxnId="{FB645547-2010-4879-AB82-E274DF892C70}">
      <dgm:prSet/>
      <dgm:spPr/>
      <dgm:t>
        <a:bodyPr/>
        <a:lstStyle/>
        <a:p>
          <a:endParaRPr lang="en-US"/>
        </a:p>
      </dgm:t>
    </dgm:pt>
    <dgm:pt modelId="{19A9CCF0-C79C-4528-92C2-29991087357D}" type="sibTrans" cxnId="{FB645547-2010-4879-AB82-E274DF892C70}">
      <dgm:prSet/>
      <dgm:spPr/>
      <dgm:t>
        <a:bodyPr/>
        <a:lstStyle/>
        <a:p>
          <a:endParaRPr lang="en-US"/>
        </a:p>
      </dgm:t>
    </dgm:pt>
    <dgm:pt modelId="{CAAAB220-E6BC-45A9-AAEC-76EED406B7F8}">
      <dgm:prSet phldrT="[Text]" custT="1"/>
      <dgm:spPr/>
      <dgm:t>
        <a:bodyPr/>
        <a:lstStyle/>
        <a:p>
          <a:r>
            <a:rPr lang="en-US" sz="2800" dirty="0" smtClean="0">
              <a:latin typeface="Verdana" pitchFamily="34" charset="0"/>
              <a:ea typeface="Verdana" pitchFamily="34" charset="0"/>
              <a:cs typeface="Verdana" pitchFamily="34" charset="0"/>
            </a:rPr>
            <a:t>Force of two surfaces rubbing against one another</a:t>
          </a:r>
          <a:endParaRPr lang="en-US" sz="2800" dirty="0">
            <a:latin typeface="Verdana" pitchFamily="34" charset="0"/>
            <a:ea typeface="Verdana" pitchFamily="34" charset="0"/>
            <a:cs typeface="Verdana" pitchFamily="34" charset="0"/>
          </a:endParaRPr>
        </a:p>
      </dgm:t>
    </dgm:pt>
    <dgm:pt modelId="{E92CB097-C397-47A4-AFE4-3220C1ED91E8}" type="parTrans" cxnId="{C74A9A3D-545C-46BC-B641-1D88D3072492}">
      <dgm:prSet/>
      <dgm:spPr/>
      <dgm:t>
        <a:bodyPr/>
        <a:lstStyle/>
        <a:p>
          <a:endParaRPr lang="en-US"/>
        </a:p>
      </dgm:t>
    </dgm:pt>
    <dgm:pt modelId="{43ACAE2D-B8F1-4982-A71E-7A0A5F9E0BB5}" type="sibTrans" cxnId="{C74A9A3D-545C-46BC-B641-1D88D3072492}">
      <dgm:prSet/>
      <dgm:spPr/>
      <dgm:t>
        <a:bodyPr/>
        <a:lstStyle/>
        <a:p>
          <a:endParaRPr lang="en-US"/>
        </a:p>
      </dgm:t>
    </dgm:pt>
    <dgm:pt modelId="{491AF9D4-B8A7-4536-A2AC-02C59E115BA4}" type="pres">
      <dgm:prSet presAssocID="{24F45036-7A7A-44B8-B235-286FA7FB818C}" presName="Name0" presStyleCnt="0">
        <dgm:presLayoutVars>
          <dgm:dir/>
          <dgm:animLvl val="lvl"/>
          <dgm:resizeHandles val="exact"/>
        </dgm:presLayoutVars>
      </dgm:prSet>
      <dgm:spPr/>
      <dgm:t>
        <a:bodyPr/>
        <a:lstStyle/>
        <a:p>
          <a:endParaRPr lang="en-US"/>
        </a:p>
      </dgm:t>
    </dgm:pt>
    <dgm:pt modelId="{F8D6A154-B28F-4990-9545-49D7ECF7A1C5}" type="pres">
      <dgm:prSet presAssocID="{F7C25D7C-46C0-461E-BA6D-65D1B05EA6FE}" presName="linNode" presStyleCnt="0"/>
      <dgm:spPr/>
    </dgm:pt>
    <dgm:pt modelId="{FF3E5B38-E3E4-4264-B155-15AF4BC3D245}" type="pres">
      <dgm:prSet presAssocID="{F7C25D7C-46C0-461E-BA6D-65D1B05EA6FE}" presName="parentText" presStyleLbl="node1" presStyleIdx="0" presStyleCnt="3">
        <dgm:presLayoutVars>
          <dgm:chMax val="1"/>
          <dgm:bulletEnabled val="1"/>
        </dgm:presLayoutVars>
      </dgm:prSet>
      <dgm:spPr/>
      <dgm:t>
        <a:bodyPr/>
        <a:lstStyle/>
        <a:p>
          <a:endParaRPr lang="en-US"/>
        </a:p>
      </dgm:t>
    </dgm:pt>
    <dgm:pt modelId="{9466C78D-5E3C-4C59-8E30-BCC2349E0046}" type="pres">
      <dgm:prSet presAssocID="{F7C25D7C-46C0-461E-BA6D-65D1B05EA6FE}" presName="descendantText" presStyleLbl="alignAccFollowNode1" presStyleIdx="0" presStyleCnt="3">
        <dgm:presLayoutVars>
          <dgm:bulletEnabled val="1"/>
        </dgm:presLayoutVars>
      </dgm:prSet>
      <dgm:spPr/>
      <dgm:t>
        <a:bodyPr/>
        <a:lstStyle/>
        <a:p>
          <a:endParaRPr lang="en-US"/>
        </a:p>
      </dgm:t>
    </dgm:pt>
    <dgm:pt modelId="{B670F0A5-9903-4110-8EE1-399186DD63D3}" type="pres">
      <dgm:prSet presAssocID="{A66660A4-87F7-4B86-BF87-CFC336AEEFB6}" presName="sp" presStyleCnt="0"/>
      <dgm:spPr/>
    </dgm:pt>
    <dgm:pt modelId="{A79D1D57-4375-475E-81B4-B989634D8D76}" type="pres">
      <dgm:prSet presAssocID="{8782D16D-21F0-47A0-BAEE-6476D0E16FAC}" presName="linNode" presStyleCnt="0"/>
      <dgm:spPr/>
    </dgm:pt>
    <dgm:pt modelId="{CB8F357F-436C-48E6-B0B8-2EA8EBD85D5F}" type="pres">
      <dgm:prSet presAssocID="{8782D16D-21F0-47A0-BAEE-6476D0E16FAC}" presName="parentText" presStyleLbl="node1" presStyleIdx="1" presStyleCnt="3">
        <dgm:presLayoutVars>
          <dgm:chMax val="1"/>
          <dgm:bulletEnabled val="1"/>
        </dgm:presLayoutVars>
      </dgm:prSet>
      <dgm:spPr/>
      <dgm:t>
        <a:bodyPr/>
        <a:lstStyle/>
        <a:p>
          <a:endParaRPr lang="en-US"/>
        </a:p>
      </dgm:t>
    </dgm:pt>
    <dgm:pt modelId="{ED2985B5-6EB8-4C17-9B10-2817F5D596BE}" type="pres">
      <dgm:prSet presAssocID="{8782D16D-21F0-47A0-BAEE-6476D0E16FAC}" presName="descendantText" presStyleLbl="alignAccFollowNode1" presStyleIdx="1" presStyleCnt="3">
        <dgm:presLayoutVars>
          <dgm:bulletEnabled val="1"/>
        </dgm:presLayoutVars>
      </dgm:prSet>
      <dgm:spPr/>
      <dgm:t>
        <a:bodyPr/>
        <a:lstStyle/>
        <a:p>
          <a:endParaRPr lang="en-US"/>
        </a:p>
      </dgm:t>
    </dgm:pt>
    <dgm:pt modelId="{6CE5DEE0-EF90-4423-8160-F86B5658616A}" type="pres">
      <dgm:prSet presAssocID="{5961122B-76CA-408B-83BD-7FC032B140F9}" presName="sp" presStyleCnt="0"/>
      <dgm:spPr/>
    </dgm:pt>
    <dgm:pt modelId="{F376A72A-A32E-4380-AF06-2704278B896F}" type="pres">
      <dgm:prSet presAssocID="{0C8D1D9F-9555-410E-8F34-810858DA4EF7}" presName="linNode" presStyleCnt="0"/>
      <dgm:spPr/>
    </dgm:pt>
    <dgm:pt modelId="{8200AAEB-7685-46C6-AB49-2BC55D7AA8C8}" type="pres">
      <dgm:prSet presAssocID="{0C8D1D9F-9555-410E-8F34-810858DA4EF7}" presName="parentText" presStyleLbl="node1" presStyleIdx="2" presStyleCnt="3">
        <dgm:presLayoutVars>
          <dgm:chMax val="1"/>
          <dgm:bulletEnabled val="1"/>
        </dgm:presLayoutVars>
      </dgm:prSet>
      <dgm:spPr/>
      <dgm:t>
        <a:bodyPr/>
        <a:lstStyle/>
        <a:p>
          <a:endParaRPr lang="en-US"/>
        </a:p>
      </dgm:t>
    </dgm:pt>
    <dgm:pt modelId="{DADD9E25-58BC-4479-BC71-7346F6DBB80C}" type="pres">
      <dgm:prSet presAssocID="{0C8D1D9F-9555-410E-8F34-810858DA4EF7}" presName="descendantText" presStyleLbl="alignAccFollowNode1" presStyleIdx="2" presStyleCnt="3">
        <dgm:presLayoutVars>
          <dgm:bulletEnabled val="1"/>
        </dgm:presLayoutVars>
      </dgm:prSet>
      <dgm:spPr/>
      <dgm:t>
        <a:bodyPr/>
        <a:lstStyle/>
        <a:p>
          <a:endParaRPr lang="en-US"/>
        </a:p>
      </dgm:t>
    </dgm:pt>
  </dgm:ptLst>
  <dgm:cxnLst>
    <dgm:cxn modelId="{6D6E7ACB-5F99-4FE8-9488-05D2DBD93696}" type="presOf" srcId="{80B9000B-60CF-4F00-A336-123270AA83A6}" destId="{ED2985B5-6EB8-4C17-9B10-2817F5D596BE}" srcOrd="0" destOrd="0" presId="urn:microsoft.com/office/officeart/2005/8/layout/vList5"/>
    <dgm:cxn modelId="{A720D88C-8DC4-4F07-B5B4-D452B0DD3677}" srcId="{F7C25D7C-46C0-461E-BA6D-65D1B05EA6FE}" destId="{D182703B-7F8D-428E-8EFC-D7E3952E54A6}" srcOrd="0" destOrd="0" parTransId="{2D4A2960-A1C0-4CD5-B35D-971DC396038B}" sibTransId="{7B9ADF6C-ACE0-4183-AA60-7254B2DF08D7}"/>
    <dgm:cxn modelId="{C74A9A3D-545C-46BC-B641-1D88D3072492}" srcId="{0C8D1D9F-9555-410E-8F34-810858DA4EF7}" destId="{CAAAB220-E6BC-45A9-AAEC-76EED406B7F8}" srcOrd="0" destOrd="0" parTransId="{E92CB097-C397-47A4-AFE4-3220C1ED91E8}" sibTransId="{43ACAE2D-B8F1-4982-A71E-7A0A5F9E0BB5}"/>
    <dgm:cxn modelId="{12818348-25E9-40F8-923A-7E97D2653256}" srcId="{8782D16D-21F0-47A0-BAEE-6476D0E16FAC}" destId="{80B9000B-60CF-4F00-A336-123270AA83A6}" srcOrd="0" destOrd="0" parTransId="{3E628C7A-6610-4D39-92DB-41B0D51B6C05}" sibTransId="{10A8E114-C725-4DEB-B967-9C94FDAF4C48}"/>
    <dgm:cxn modelId="{80221C34-6521-41E7-879C-E2B9C44A9180}" type="presOf" srcId="{0C8D1D9F-9555-410E-8F34-810858DA4EF7}" destId="{8200AAEB-7685-46C6-AB49-2BC55D7AA8C8}" srcOrd="0" destOrd="0" presId="urn:microsoft.com/office/officeart/2005/8/layout/vList5"/>
    <dgm:cxn modelId="{5CBFCEB4-D324-4867-BF6C-DA76886FDA6B}" type="presOf" srcId="{8782D16D-21F0-47A0-BAEE-6476D0E16FAC}" destId="{CB8F357F-436C-48E6-B0B8-2EA8EBD85D5F}" srcOrd="0" destOrd="0" presId="urn:microsoft.com/office/officeart/2005/8/layout/vList5"/>
    <dgm:cxn modelId="{FB645547-2010-4879-AB82-E274DF892C70}" srcId="{24F45036-7A7A-44B8-B235-286FA7FB818C}" destId="{0C8D1D9F-9555-410E-8F34-810858DA4EF7}" srcOrd="2" destOrd="0" parTransId="{12567981-64A1-4675-B156-A2074CBA6069}" sibTransId="{19A9CCF0-C79C-4528-92C2-29991087357D}"/>
    <dgm:cxn modelId="{F1F8F871-22C9-4607-AD5F-C8B166EC31A0}" type="presOf" srcId="{F7C25D7C-46C0-461E-BA6D-65D1B05EA6FE}" destId="{FF3E5B38-E3E4-4264-B155-15AF4BC3D245}" srcOrd="0" destOrd="0" presId="urn:microsoft.com/office/officeart/2005/8/layout/vList5"/>
    <dgm:cxn modelId="{9E148D6A-EBB5-4A65-9EE2-A681EA5701AE}" srcId="{24F45036-7A7A-44B8-B235-286FA7FB818C}" destId="{F7C25D7C-46C0-461E-BA6D-65D1B05EA6FE}" srcOrd="0" destOrd="0" parTransId="{5FFAB164-B81A-448F-A369-BD95946C073D}" sibTransId="{A66660A4-87F7-4B86-BF87-CFC336AEEFB6}"/>
    <dgm:cxn modelId="{4FB59891-C9CA-4E87-AA52-A7004FC94D6D}" type="presOf" srcId="{24F45036-7A7A-44B8-B235-286FA7FB818C}" destId="{491AF9D4-B8A7-4536-A2AC-02C59E115BA4}" srcOrd="0" destOrd="0" presId="urn:microsoft.com/office/officeart/2005/8/layout/vList5"/>
    <dgm:cxn modelId="{F98E78EA-DA7A-4B13-B16B-0C58B26778D5}" type="presOf" srcId="{D182703B-7F8D-428E-8EFC-D7E3952E54A6}" destId="{9466C78D-5E3C-4C59-8E30-BCC2349E0046}" srcOrd="0" destOrd="0" presId="urn:microsoft.com/office/officeart/2005/8/layout/vList5"/>
    <dgm:cxn modelId="{5A437BAD-183A-473C-802B-5272D14EAE56}" type="presOf" srcId="{CAAAB220-E6BC-45A9-AAEC-76EED406B7F8}" destId="{DADD9E25-58BC-4479-BC71-7346F6DBB80C}" srcOrd="0" destOrd="0" presId="urn:microsoft.com/office/officeart/2005/8/layout/vList5"/>
    <dgm:cxn modelId="{837A17AB-F3BC-4592-98E6-ADC89E755BFC}" srcId="{24F45036-7A7A-44B8-B235-286FA7FB818C}" destId="{8782D16D-21F0-47A0-BAEE-6476D0E16FAC}" srcOrd="1" destOrd="0" parTransId="{7ADF9B04-1780-4B3B-BE71-A28AD3C8F8A4}" sibTransId="{5961122B-76CA-408B-83BD-7FC032B140F9}"/>
    <dgm:cxn modelId="{A5F9F6FD-D311-4FB4-9C72-87373F25C962}" type="presParOf" srcId="{491AF9D4-B8A7-4536-A2AC-02C59E115BA4}" destId="{F8D6A154-B28F-4990-9545-49D7ECF7A1C5}" srcOrd="0" destOrd="0" presId="urn:microsoft.com/office/officeart/2005/8/layout/vList5"/>
    <dgm:cxn modelId="{D6AB3C1D-1433-43F3-A346-D80BCD421824}" type="presParOf" srcId="{F8D6A154-B28F-4990-9545-49D7ECF7A1C5}" destId="{FF3E5B38-E3E4-4264-B155-15AF4BC3D245}" srcOrd="0" destOrd="0" presId="urn:microsoft.com/office/officeart/2005/8/layout/vList5"/>
    <dgm:cxn modelId="{EFFE284B-F5A9-48FC-BB4B-C724DD03FE3C}" type="presParOf" srcId="{F8D6A154-B28F-4990-9545-49D7ECF7A1C5}" destId="{9466C78D-5E3C-4C59-8E30-BCC2349E0046}" srcOrd="1" destOrd="0" presId="urn:microsoft.com/office/officeart/2005/8/layout/vList5"/>
    <dgm:cxn modelId="{57F3BFAC-E0B9-4401-9614-929D63A89EE9}" type="presParOf" srcId="{491AF9D4-B8A7-4536-A2AC-02C59E115BA4}" destId="{B670F0A5-9903-4110-8EE1-399186DD63D3}" srcOrd="1" destOrd="0" presId="urn:microsoft.com/office/officeart/2005/8/layout/vList5"/>
    <dgm:cxn modelId="{97D43622-BB2C-4B09-8095-C46E8C843CED}" type="presParOf" srcId="{491AF9D4-B8A7-4536-A2AC-02C59E115BA4}" destId="{A79D1D57-4375-475E-81B4-B989634D8D76}" srcOrd="2" destOrd="0" presId="urn:microsoft.com/office/officeart/2005/8/layout/vList5"/>
    <dgm:cxn modelId="{8C76E8C5-8975-40E1-989D-B5645C65AE50}" type="presParOf" srcId="{A79D1D57-4375-475E-81B4-B989634D8D76}" destId="{CB8F357F-436C-48E6-B0B8-2EA8EBD85D5F}" srcOrd="0" destOrd="0" presId="urn:microsoft.com/office/officeart/2005/8/layout/vList5"/>
    <dgm:cxn modelId="{8D986645-654F-45F6-9F55-9DA63EF2506B}" type="presParOf" srcId="{A79D1D57-4375-475E-81B4-B989634D8D76}" destId="{ED2985B5-6EB8-4C17-9B10-2817F5D596BE}" srcOrd="1" destOrd="0" presId="urn:microsoft.com/office/officeart/2005/8/layout/vList5"/>
    <dgm:cxn modelId="{24AD7160-C7C9-4FA7-BFEE-5550BCCAE052}" type="presParOf" srcId="{491AF9D4-B8A7-4536-A2AC-02C59E115BA4}" destId="{6CE5DEE0-EF90-4423-8160-F86B5658616A}" srcOrd="3" destOrd="0" presId="urn:microsoft.com/office/officeart/2005/8/layout/vList5"/>
    <dgm:cxn modelId="{86BEC290-FF31-420D-BFED-7ACE6FF16AF0}" type="presParOf" srcId="{491AF9D4-B8A7-4536-A2AC-02C59E115BA4}" destId="{F376A72A-A32E-4380-AF06-2704278B896F}" srcOrd="4" destOrd="0" presId="urn:microsoft.com/office/officeart/2005/8/layout/vList5"/>
    <dgm:cxn modelId="{317F2A30-3EF8-4349-A562-350212DE792F}" type="presParOf" srcId="{F376A72A-A32E-4380-AF06-2704278B896F}" destId="{8200AAEB-7685-46C6-AB49-2BC55D7AA8C8}" srcOrd="0" destOrd="0" presId="urn:microsoft.com/office/officeart/2005/8/layout/vList5"/>
    <dgm:cxn modelId="{96C3FD01-2869-4BCA-8FBE-381F3EA651E5}" type="presParOf" srcId="{F376A72A-A32E-4380-AF06-2704278B896F}" destId="{DADD9E25-58BC-4479-BC71-7346F6DBB80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2DE6F9-7566-4300-A788-58FD4E3FB05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75A79AF8-0226-41C2-B575-54C28E4C45CC}">
      <dgm:prSet phldrT="[Text]" custT="1"/>
      <dgm:spPr>
        <a:solidFill>
          <a:schemeClr val="accent2"/>
        </a:solidFill>
        <a:ln w="28575">
          <a:solidFill>
            <a:schemeClr val="tx1"/>
          </a:solidFill>
        </a:ln>
      </dgm:spPr>
      <dgm:t>
        <a:bodyPr/>
        <a:lstStyle/>
        <a:p>
          <a:r>
            <a:rPr lang="en-US" sz="4000" dirty="0" smtClean="0">
              <a:latin typeface="Verdana" pitchFamily="34" charset="0"/>
              <a:ea typeface="Verdana" pitchFamily="34" charset="0"/>
              <a:cs typeface="Verdana" pitchFamily="34" charset="0"/>
            </a:rPr>
            <a:t>Moisture</a:t>
          </a:r>
        </a:p>
      </dgm:t>
    </dgm:pt>
    <dgm:pt modelId="{27E35894-FBC1-45A5-85C7-E1625E3E1483}" type="parTrans" cxnId="{B913A2C0-41D6-4FE4-A7E6-73CC989F62B6}">
      <dgm:prSet/>
      <dgm:spPr/>
      <dgm:t>
        <a:bodyPr/>
        <a:lstStyle/>
        <a:p>
          <a:endParaRPr lang="en-US"/>
        </a:p>
      </dgm:t>
    </dgm:pt>
    <dgm:pt modelId="{8DE4638A-625C-4C85-AD3E-92C483C891B9}" type="sibTrans" cxnId="{B913A2C0-41D6-4FE4-A7E6-73CC989F62B6}">
      <dgm:prSet/>
      <dgm:spPr/>
      <dgm:t>
        <a:bodyPr/>
        <a:lstStyle/>
        <a:p>
          <a:endParaRPr lang="en-US"/>
        </a:p>
      </dgm:t>
    </dgm:pt>
    <dgm:pt modelId="{B511F036-6D9F-4D49-B62B-2361ED72D0F1}">
      <dgm:prSet phldrT="[Text]" custT="1"/>
      <dgm:spPr>
        <a:solidFill>
          <a:srgbClr val="62BCB3"/>
        </a:solidFill>
        <a:ln w="28575">
          <a:solidFill>
            <a:schemeClr val="tx1"/>
          </a:solidFill>
        </a:ln>
      </dgm:spPr>
      <dgm:t>
        <a:bodyPr/>
        <a:lstStyle/>
        <a:p>
          <a:r>
            <a:rPr lang="en-US" sz="4000" dirty="0" smtClean="0">
              <a:latin typeface="Verdana" pitchFamily="34" charset="0"/>
              <a:ea typeface="Verdana" pitchFamily="34" charset="0"/>
              <a:cs typeface="Verdana" pitchFamily="34" charset="0"/>
            </a:rPr>
            <a:t>Heat</a:t>
          </a:r>
        </a:p>
      </dgm:t>
    </dgm:pt>
    <dgm:pt modelId="{32D5E7DA-313B-4A98-B8C3-8B24AF146D25}" type="parTrans" cxnId="{2D0D0B14-6CD1-404C-9369-0BA08E1AC54F}">
      <dgm:prSet/>
      <dgm:spPr/>
      <dgm:t>
        <a:bodyPr/>
        <a:lstStyle/>
        <a:p>
          <a:endParaRPr lang="en-US"/>
        </a:p>
      </dgm:t>
    </dgm:pt>
    <dgm:pt modelId="{C0A1B4FD-FF12-4FF7-B415-13C9C9A081CA}" type="sibTrans" cxnId="{2D0D0B14-6CD1-404C-9369-0BA08E1AC54F}">
      <dgm:prSet/>
      <dgm:spPr/>
      <dgm:t>
        <a:bodyPr/>
        <a:lstStyle/>
        <a:p>
          <a:endParaRPr lang="en-US"/>
        </a:p>
      </dgm:t>
    </dgm:pt>
    <dgm:pt modelId="{940DEE98-70DF-4CB3-8F6D-58FB35A642A0}">
      <dgm:prSet phldrT="[Text]" custT="1"/>
      <dgm:spPr>
        <a:solidFill>
          <a:srgbClr val="79BA7B"/>
        </a:solidFill>
        <a:ln w="28575">
          <a:solidFill>
            <a:schemeClr val="tx1"/>
          </a:solidFill>
        </a:ln>
      </dgm:spPr>
      <dgm:t>
        <a:bodyPr/>
        <a:lstStyle/>
        <a:p>
          <a:r>
            <a:rPr lang="en-US" sz="4000" dirty="0" smtClean="0">
              <a:latin typeface="Verdana" pitchFamily="34" charset="0"/>
              <a:ea typeface="Verdana" pitchFamily="34" charset="0"/>
              <a:cs typeface="Verdana" pitchFamily="34" charset="0"/>
            </a:rPr>
            <a:t>Cold</a:t>
          </a:r>
        </a:p>
      </dgm:t>
    </dgm:pt>
    <dgm:pt modelId="{D0865A25-05B1-4808-BBAE-CBC7832C206B}" type="parTrans" cxnId="{CB7468CC-5800-4EFE-8DAB-AF145DC20662}">
      <dgm:prSet/>
      <dgm:spPr/>
      <dgm:t>
        <a:bodyPr/>
        <a:lstStyle/>
        <a:p>
          <a:endParaRPr lang="en-US"/>
        </a:p>
      </dgm:t>
    </dgm:pt>
    <dgm:pt modelId="{DDE024F3-4563-4BA6-BADB-0E6EABEC1940}" type="sibTrans" cxnId="{CB7468CC-5800-4EFE-8DAB-AF145DC20662}">
      <dgm:prSet/>
      <dgm:spPr/>
      <dgm:t>
        <a:bodyPr/>
        <a:lstStyle/>
        <a:p>
          <a:endParaRPr lang="en-US"/>
        </a:p>
      </dgm:t>
    </dgm:pt>
    <dgm:pt modelId="{54EA662D-2B35-4383-9527-EAD5BC90498C}">
      <dgm:prSet phldrT="[Text]" custT="1"/>
      <dgm:spPr>
        <a:solidFill>
          <a:srgbClr val="B9B098"/>
        </a:solidFill>
        <a:ln w="28575">
          <a:solidFill>
            <a:schemeClr val="tx1"/>
          </a:solidFill>
        </a:ln>
      </dgm:spPr>
      <dgm:t>
        <a:bodyPr/>
        <a:lstStyle/>
        <a:p>
          <a:r>
            <a:rPr lang="en-US" sz="4000" dirty="0" smtClean="0">
              <a:latin typeface="Verdana" pitchFamily="34" charset="0"/>
              <a:ea typeface="Verdana" pitchFamily="34" charset="0"/>
              <a:cs typeface="Verdana" pitchFamily="34" charset="0"/>
            </a:rPr>
            <a:t>Negativity</a:t>
          </a:r>
        </a:p>
      </dgm:t>
    </dgm:pt>
    <dgm:pt modelId="{414CAED6-A5E7-4322-A6C5-5FC0932B5C0B}" type="parTrans" cxnId="{DE85EB3B-C664-45FE-91E2-E40A680B8EDD}">
      <dgm:prSet/>
      <dgm:spPr/>
      <dgm:t>
        <a:bodyPr/>
        <a:lstStyle/>
        <a:p>
          <a:endParaRPr lang="en-US"/>
        </a:p>
      </dgm:t>
    </dgm:pt>
    <dgm:pt modelId="{33BC0DDC-6A20-4418-9801-2E4B02D13271}" type="sibTrans" cxnId="{DE85EB3B-C664-45FE-91E2-E40A680B8EDD}">
      <dgm:prSet/>
      <dgm:spPr/>
      <dgm:t>
        <a:bodyPr/>
        <a:lstStyle/>
        <a:p>
          <a:endParaRPr lang="en-US"/>
        </a:p>
      </dgm:t>
    </dgm:pt>
    <dgm:pt modelId="{4A52159B-C041-4AC2-899F-3DEAE98A4462}" type="pres">
      <dgm:prSet presAssocID="{292DE6F9-7566-4300-A788-58FD4E3FB05A}" presName="diagram" presStyleCnt="0">
        <dgm:presLayoutVars>
          <dgm:dir/>
          <dgm:resizeHandles val="exact"/>
        </dgm:presLayoutVars>
      </dgm:prSet>
      <dgm:spPr/>
      <dgm:t>
        <a:bodyPr/>
        <a:lstStyle/>
        <a:p>
          <a:endParaRPr lang="en-US"/>
        </a:p>
      </dgm:t>
    </dgm:pt>
    <dgm:pt modelId="{A5EA790A-3C5B-4BD4-A37A-90B7A4695C5A}" type="pres">
      <dgm:prSet presAssocID="{75A79AF8-0226-41C2-B575-54C28E4C45CC}" presName="node" presStyleLbl="node1" presStyleIdx="0" presStyleCnt="4">
        <dgm:presLayoutVars>
          <dgm:bulletEnabled val="1"/>
        </dgm:presLayoutVars>
      </dgm:prSet>
      <dgm:spPr/>
      <dgm:t>
        <a:bodyPr/>
        <a:lstStyle/>
        <a:p>
          <a:endParaRPr lang="en-US"/>
        </a:p>
      </dgm:t>
    </dgm:pt>
    <dgm:pt modelId="{CA54A006-07C7-4649-AB1A-E03B8E42E441}" type="pres">
      <dgm:prSet presAssocID="{8DE4638A-625C-4C85-AD3E-92C483C891B9}" presName="sibTrans" presStyleCnt="0"/>
      <dgm:spPr/>
    </dgm:pt>
    <dgm:pt modelId="{B94CB658-9F54-43F4-BAA0-2A8AF392A19B}" type="pres">
      <dgm:prSet presAssocID="{B511F036-6D9F-4D49-B62B-2361ED72D0F1}" presName="node" presStyleLbl="node1" presStyleIdx="1" presStyleCnt="4">
        <dgm:presLayoutVars>
          <dgm:bulletEnabled val="1"/>
        </dgm:presLayoutVars>
      </dgm:prSet>
      <dgm:spPr/>
      <dgm:t>
        <a:bodyPr/>
        <a:lstStyle/>
        <a:p>
          <a:endParaRPr lang="en-US"/>
        </a:p>
      </dgm:t>
    </dgm:pt>
    <dgm:pt modelId="{8A382462-EF0B-4A13-8BEA-3D614E6DBBF5}" type="pres">
      <dgm:prSet presAssocID="{C0A1B4FD-FF12-4FF7-B415-13C9C9A081CA}" presName="sibTrans" presStyleCnt="0"/>
      <dgm:spPr/>
    </dgm:pt>
    <dgm:pt modelId="{8111AAED-7805-47CD-88D2-5CA138E0C23F}" type="pres">
      <dgm:prSet presAssocID="{940DEE98-70DF-4CB3-8F6D-58FB35A642A0}" presName="node" presStyleLbl="node1" presStyleIdx="2" presStyleCnt="4">
        <dgm:presLayoutVars>
          <dgm:bulletEnabled val="1"/>
        </dgm:presLayoutVars>
      </dgm:prSet>
      <dgm:spPr/>
      <dgm:t>
        <a:bodyPr/>
        <a:lstStyle/>
        <a:p>
          <a:endParaRPr lang="en-US"/>
        </a:p>
      </dgm:t>
    </dgm:pt>
    <dgm:pt modelId="{95CBC417-8848-4EF3-B33B-14B02E2A4624}" type="pres">
      <dgm:prSet presAssocID="{DDE024F3-4563-4BA6-BADB-0E6EABEC1940}" presName="sibTrans" presStyleCnt="0"/>
      <dgm:spPr/>
    </dgm:pt>
    <dgm:pt modelId="{5EAB720A-2034-4530-B276-F47F17ECD86C}" type="pres">
      <dgm:prSet presAssocID="{54EA662D-2B35-4383-9527-EAD5BC90498C}" presName="node" presStyleLbl="node1" presStyleIdx="3" presStyleCnt="4">
        <dgm:presLayoutVars>
          <dgm:bulletEnabled val="1"/>
        </dgm:presLayoutVars>
      </dgm:prSet>
      <dgm:spPr/>
      <dgm:t>
        <a:bodyPr/>
        <a:lstStyle/>
        <a:p>
          <a:endParaRPr lang="en-US"/>
        </a:p>
      </dgm:t>
    </dgm:pt>
  </dgm:ptLst>
  <dgm:cxnLst>
    <dgm:cxn modelId="{2D0D0B14-6CD1-404C-9369-0BA08E1AC54F}" srcId="{292DE6F9-7566-4300-A788-58FD4E3FB05A}" destId="{B511F036-6D9F-4D49-B62B-2361ED72D0F1}" srcOrd="1" destOrd="0" parTransId="{32D5E7DA-313B-4A98-B8C3-8B24AF146D25}" sibTransId="{C0A1B4FD-FF12-4FF7-B415-13C9C9A081CA}"/>
    <dgm:cxn modelId="{CB7468CC-5800-4EFE-8DAB-AF145DC20662}" srcId="{292DE6F9-7566-4300-A788-58FD4E3FB05A}" destId="{940DEE98-70DF-4CB3-8F6D-58FB35A642A0}" srcOrd="2" destOrd="0" parTransId="{D0865A25-05B1-4808-BBAE-CBC7832C206B}" sibTransId="{DDE024F3-4563-4BA6-BADB-0E6EABEC1940}"/>
    <dgm:cxn modelId="{DE85EB3B-C664-45FE-91E2-E40A680B8EDD}" srcId="{292DE6F9-7566-4300-A788-58FD4E3FB05A}" destId="{54EA662D-2B35-4383-9527-EAD5BC90498C}" srcOrd="3" destOrd="0" parTransId="{414CAED6-A5E7-4322-A6C5-5FC0932B5C0B}" sibTransId="{33BC0DDC-6A20-4418-9801-2E4B02D13271}"/>
    <dgm:cxn modelId="{7EAFDC13-F377-4ED8-8D0C-0EDFA3340300}" type="presOf" srcId="{B511F036-6D9F-4D49-B62B-2361ED72D0F1}" destId="{B94CB658-9F54-43F4-BAA0-2A8AF392A19B}" srcOrd="0" destOrd="0" presId="urn:microsoft.com/office/officeart/2005/8/layout/default#1"/>
    <dgm:cxn modelId="{E9A03609-E5BD-4178-9F0C-02260F56735A}" type="presOf" srcId="{940DEE98-70DF-4CB3-8F6D-58FB35A642A0}" destId="{8111AAED-7805-47CD-88D2-5CA138E0C23F}" srcOrd="0" destOrd="0" presId="urn:microsoft.com/office/officeart/2005/8/layout/default#1"/>
    <dgm:cxn modelId="{B913A2C0-41D6-4FE4-A7E6-73CC989F62B6}" srcId="{292DE6F9-7566-4300-A788-58FD4E3FB05A}" destId="{75A79AF8-0226-41C2-B575-54C28E4C45CC}" srcOrd="0" destOrd="0" parTransId="{27E35894-FBC1-45A5-85C7-E1625E3E1483}" sibTransId="{8DE4638A-625C-4C85-AD3E-92C483C891B9}"/>
    <dgm:cxn modelId="{FA7A824A-5665-45F4-AF7A-E76CDC7D7D5D}" type="presOf" srcId="{292DE6F9-7566-4300-A788-58FD4E3FB05A}" destId="{4A52159B-C041-4AC2-899F-3DEAE98A4462}" srcOrd="0" destOrd="0" presId="urn:microsoft.com/office/officeart/2005/8/layout/default#1"/>
    <dgm:cxn modelId="{44269AFD-C5FB-41FA-9E87-870870239BAC}" type="presOf" srcId="{54EA662D-2B35-4383-9527-EAD5BC90498C}" destId="{5EAB720A-2034-4530-B276-F47F17ECD86C}" srcOrd="0" destOrd="0" presId="urn:microsoft.com/office/officeart/2005/8/layout/default#1"/>
    <dgm:cxn modelId="{87976CEE-5458-42EF-9DC0-4D1687674825}" type="presOf" srcId="{75A79AF8-0226-41C2-B575-54C28E4C45CC}" destId="{A5EA790A-3C5B-4BD4-A37A-90B7A4695C5A}" srcOrd="0" destOrd="0" presId="urn:microsoft.com/office/officeart/2005/8/layout/default#1"/>
    <dgm:cxn modelId="{5367798D-85A1-49F8-A786-BCD2E4641FA1}" type="presParOf" srcId="{4A52159B-C041-4AC2-899F-3DEAE98A4462}" destId="{A5EA790A-3C5B-4BD4-A37A-90B7A4695C5A}" srcOrd="0" destOrd="0" presId="urn:microsoft.com/office/officeart/2005/8/layout/default#1"/>
    <dgm:cxn modelId="{005D3414-48DF-48B4-ABF0-2EC06CA2B3C3}" type="presParOf" srcId="{4A52159B-C041-4AC2-899F-3DEAE98A4462}" destId="{CA54A006-07C7-4649-AB1A-E03B8E42E441}" srcOrd="1" destOrd="0" presId="urn:microsoft.com/office/officeart/2005/8/layout/default#1"/>
    <dgm:cxn modelId="{5A56CF6B-187A-4774-83BE-01EBAF1937A2}" type="presParOf" srcId="{4A52159B-C041-4AC2-899F-3DEAE98A4462}" destId="{B94CB658-9F54-43F4-BAA0-2A8AF392A19B}" srcOrd="2" destOrd="0" presId="urn:microsoft.com/office/officeart/2005/8/layout/default#1"/>
    <dgm:cxn modelId="{F92A43D6-2D9F-4323-984C-0D99C87BFDBC}" type="presParOf" srcId="{4A52159B-C041-4AC2-899F-3DEAE98A4462}" destId="{8A382462-EF0B-4A13-8BEA-3D614E6DBBF5}" srcOrd="3" destOrd="0" presId="urn:microsoft.com/office/officeart/2005/8/layout/default#1"/>
    <dgm:cxn modelId="{AC22AD5D-996C-4BD9-A97E-2D09F42D1CDA}" type="presParOf" srcId="{4A52159B-C041-4AC2-899F-3DEAE98A4462}" destId="{8111AAED-7805-47CD-88D2-5CA138E0C23F}" srcOrd="4" destOrd="0" presId="urn:microsoft.com/office/officeart/2005/8/layout/default#1"/>
    <dgm:cxn modelId="{FA816872-B68A-4806-ADC1-055448934BE0}" type="presParOf" srcId="{4A52159B-C041-4AC2-899F-3DEAE98A4462}" destId="{95CBC417-8848-4EF3-B33B-14B02E2A4624}" srcOrd="5" destOrd="0" presId="urn:microsoft.com/office/officeart/2005/8/layout/default#1"/>
    <dgm:cxn modelId="{A3AEF64E-3D24-4A86-8FB9-1225E41BE801}" type="presParOf" srcId="{4A52159B-C041-4AC2-899F-3DEAE98A4462}" destId="{5EAB720A-2034-4530-B276-F47F17ECD86C}"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2DE6F9-7566-4300-A788-58FD4E3FB05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75A79AF8-0226-41C2-B575-54C28E4C45CC}">
      <dgm:prSet phldrT="[Text]" custT="1"/>
      <dgm:spPr>
        <a:solidFill>
          <a:schemeClr val="accent2"/>
        </a:solidFill>
        <a:ln w="28575">
          <a:solidFill>
            <a:schemeClr val="tx1"/>
          </a:solidFill>
        </a:ln>
      </dgm:spPr>
      <dgm:t>
        <a:bodyPr/>
        <a:lstStyle/>
        <a:p>
          <a:r>
            <a:rPr lang="en-US" sz="4000" dirty="0" smtClean="0">
              <a:latin typeface="Verdana" pitchFamily="34" charset="0"/>
              <a:ea typeface="Verdana" pitchFamily="34" charset="0"/>
              <a:cs typeface="Verdana" pitchFamily="34" charset="0"/>
            </a:rPr>
            <a:t>Moisture</a:t>
          </a:r>
        </a:p>
        <a:p>
          <a:r>
            <a:rPr lang="en-US" sz="2800" dirty="0" smtClean="0">
              <a:latin typeface="Verdana" pitchFamily="34" charset="0"/>
              <a:ea typeface="Verdana" pitchFamily="34" charset="0"/>
              <a:cs typeface="Verdana" pitchFamily="34" charset="0"/>
            </a:rPr>
            <a:t>Produces maceration</a:t>
          </a:r>
        </a:p>
      </dgm:t>
    </dgm:pt>
    <dgm:pt modelId="{27E35894-FBC1-45A5-85C7-E1625E3E1483}" type="parTrans" cxnId="{B913A2C0-41D6-4FE4-A7E6-73CC989F62B6}">
      <dgm:prSet/>
      <dgm:spPr/>
      <dgm:t>
        <a:bodyPr/>
        <a:lstStyle/>
        <a:p>
          <a:endParaRPr lang="en-US"/>
        </a:p>
      </dgm:t>
    </dgm:pt>
    <dgm:pt modelId="{8DE4638A-625C-4C85-AD3E-92C483C891B9}" type="sibTrans" cxnId="{B913A2C0-41D6-4FE4-A7E6-73CC989F62B6}">
      <dgm:prSet/>
      <dgm:spPr/>
      <dgm:t>
        <a:bodyPr/>
        <a:lstStyle/>
        <a:p>
          <a:endParaRPr lang="en-US"/>
        </a:p>
      </dgm:t>
    </dgm:pt>
    <dgm:pt modelId="{4A52159B-C041-4AC2-899F-3DEAE98A4462}" type="pres">
      <dgm:prSet presAssocID="{292DE6F9-7566-4300-A788-58FD4E3FB05A}" presName="diagram" presStyleCnt="0">
        <dgm:presLayoutVars>
          <dgm:dir/>
          <dgm:resizeHandles val="exact"/>
        </dgm:presLayoutVars>
      </dgm:prSet>
      <dgm:spPr/>
      <dgm:t>
        <a:bodyPr/>
        <a:lstStyle/>
        <a:p>
          <a:endParaRPr lang="en-US"/>
        </a:p>
      </dgm:t>
    </dgm:pt>
    <dgm:pt modelId="{A5EA790A-3C5B-4BD4-A37A-90B7A4695C5A}" type="pres">
      <dgm:prSet presAssocID="{75A79AF8-0226-41C2-B575-54C28E4C45CC}" presName="node" presStyleLbl="node1" presStyleIdx="0" presStyleCnt="1">
        <dgm:presLayoutVars>
          <dgm:bulletEnabled val="1"/>
        </dgm:presLayoutVars>
      </dgm:prSet>
      <dgm:spPr/>
      <dgm:t>
        <a:bodyPr/>
        <a:lstStyle/>
        <a:p>
          <a:endParaRPr lang="en-US"/>
        </a:p>
      </dgm:t>
    </dgm:pt>
  </dgm:ptLst>
  <dgm:cxnLst>
    <dgm:cxn modelId="{5002FC07-4518-42E6-B630-CDB523BFC87A}" type="presOf" srcId="{292DE6F9-7566-4300-A788-58FD4E3FB05A}" destId="{4A52159B-C041-4AC2-899F-3DEAE98A4462}" srcOrd="0" destOrd="0" presId="urn:microsoft.com/office/officeart/2005/8/layout/default#2"/>
    <dgm:cxn modelId="{511A36DB-3545-4FB1-86ED-D680F5E0C3CF}" type="presOf" srcId="{75A79AF8-0226-41C2-B575-54C28E4C45CC}" destId="{A5EA790A-3C5B-4BD4-A37A-90B7A4695C5A}" srcOrd="0" destOrd="0" presId="urn:microsoft.com/office/officeart/2005/8/layout/default#2"/>
    <dgm:cxn modelId="{B913A2C0-41D6-4FE4-A7E6-73CC989F62B6}" srcId="{292DE6F9-7566-4300-A788-58FD4E3FB05A}" destId="{75A79AF8-0226-41C2-B575-54C28E4C45CC}" srcOrd="0" destOrd="0" parTransId="{27E35894-FBC1-45A5-85C7-E1625E3E1483}" sibTransId="{8DE4638A-625C-4C85-AD3E-92C483C891B9}"/>
    <dgm:cxn modelId="{4B9A14D8-1510-444A-AF51-E17403B1057E}" type="presParOf" srcId="{4A52159B-C041-4AC2-899F-3DEAE98A4462}" destId="{A5EA790A-3C5B-4BD4-A37A-90B7A4695C5A}"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2DE6F9-7566-4300-A788-58FD4E3FB05A}"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B511F036-6D9F-4D49-B62B-2361ED72D0F1}">
      <dgm:prSet phldrT="[Text]" custT="1"/>
      <dgm:spPr>
        <a:solidFill>
          <a:srgbClr val="62BCB3"/>
        </a:solidFill>
        <a:ln w="28575">
          <a:solidFill>
            <a:schemeClr val="tx1"/>
          </a:solidFill>
        </a:ln>
      </dgm:spPr>
      <dgm:t>
        <a:bodyPr/>
        <a:lstStyle/>
        <a:p>
          <a:r>
            <a:rPr lang="en-US" sz="4000" dirty="0" smtClean="0">
              <a:latin typeface="Verdana" pitchFamily="34" charset="0"/>
              <a:ea typeface="Verdana" pitchFamily="34" charset="0"/>
              <a:cs typeface="Verdana" pitchFamily="34" charset="0"/>
            </a:rPr>
            <a:t>Heat</a:t>
          </a:r>
        </a:p>
        <a:p>
          <a:r>
            <a:rPr lang="en-US" sz="2800" dirty="0" smtClean="0">
              <a:latin typeface="Verdana" pitchFamily="34" charset="0"/>
              <a:ea typeface="Verdana" pitchFamily="34" charset="0"/>
              <a:cs typeface="Verdana" pitchFamily="34" charset="0"/>
            </a:rPr>
            <a:t>Increases metabolism</a:t>
          </a:r>
          <a:endParaRPr lang="en-US" sz="2800" dirty="0">
            <a:latin typeface="Verdana" pitchFamily="34" charset="0"/>
            <a:ea typeface="Verdana" pitchFamily="34" charset="0"/>
            <a:cs typeface="Verdana" pitchFamily="34" charset="0"/>
          </a:endParaRPr>
        </a:p>
      </dgm:t>
    </dgm:pt>
    <dgm:pt modelId="{32D5E7DA-313B-4A98-B8C3-8B24AF146D25}" type="parTrans" cxnId="{2D0D0B14-6CD1-404C-9369-0BA08E1AC54F}">
      <dgm:prSet/>
      <dgm:spPr/>
      <dgm:t>
        <a:bodyPr/>
        <a:lstStyle/>
        <a:p>
          <a:endParaRPr lang="en-US"/>
        </a:p>
      </dgm:t>
    </dgm:pt>
    <dgm:pt modelId="{C0A1B4FD-FF12-4FF7-B415-13C9C9A081CA}" type="sibTrans" cxnId="{2D0D0B14-6CD1-404C-9369-0BA08E1AC54F}">
      <dgm:prSet/>
      <dgm:spPr/>
      <dgm:t>
        <a:bodyPr/>
        <a:lstStyle/>
        <a:p>
          <a:endParaRPr lang="en-US"/>
        </a:p>
      </dgm:t>
    </dgm:pt>
    <dgm:pt modelId="{4A52159B-C041-4AC2-899F-3DEAE98A4462}" type="pres">
      <dgm:prSet presAssocID="{292DE6F9-7566-4300-A788-58FD4E3FB05A}" presName="diagram" presStyleCnt="0">
        <dgm:presLayoutVars>
          <dgm:dir/>
          <dgm:resizeHandles val="exact"/>
        </dgm:presLayoutVars>
      </dgm:prSet>
      <dgm:spPr/>
      <dgm:t>
        <a:bodyPr/>
        <a:lstStyle/>
        <a:p>
          <a:endParaRPr lang="en-US"/>
        </a:p>
      </dgm:t>
    </dgm:pt>
    <dgm:pt modelId="{B94CB658-9F54-43F4-BAA0-2A8AF392A19B}" type="pres">
      <dgm:prSet presAssocID="{B511F036-6D9F-4D49-B62B-2361ED72D0F1}" presName="node" presStyleLbl="node1" presStyleIdx="0" presStyleCnt="1" custLinFactNeighborX="7409" custLinFactNeighborY="-4054">
        <dgm:presLayoutVars>
          <dgm:bulletEnabled val="1"/>
        </dgm:presLayoutVars>
      </dgm:prSet>
      <dgm:spPr/>
      <dgm:t>
        <a:bodyPr/>
        <a:lstStyle/>
        <a:p>
          <a:endParaRPr lang="en-US"/>
        </a:p>
      </dgm:t>
    </dgm:pt>
  </dgm:ptLst>
  <dgm:cxnLst>
    <dgm:cxn modelId="{2D0D0B14-6CD1-404C-9369-0BA08E1AC54F}" srcId="{292DE6F9-7566-4300-A788-58FD4E3FB05A}" destId="{B511F036-6D9F-4D49-B62B-2361ED72D0F1}" srcOrd="0" destOrd="0" parTransId="{32D5E7DA-313B-4A98-B8C3-8B24AF146D25}" sibTransId="{C0A1B4FD-FF12-4FF7-B415-13C9C9A081CA}"/>
    <dgm:cxn modelId="{0A587434-947C-46FE-A9E2-FE51ABD2817B}" type="presOf" srcId="{B511F036-6D9F-4D49-B62B-2361ED72D0F1}" destId="{B94CB658-9F54-43F4-BAA0-2A8AF392A19B}" srcOrd="0" destOrd="0" presId="urn:microsoft.com/office/officeart/2005/8/layout/default#3"/>
    <dgm:cxn modelId="{819A11B4-8677-4CBC-A7F8-19FABA3D17DA}" type="presOf" srcId="{292DE6F9-7566-4300-A788-58FD4E3FB05A}" destId="{4A52159B-C041-4AC2-899F-3DEAE98A4462}" srcOrd="0" destOrd="0" presId="urn:microsoft.com/office/officeart/2005/8/layout/default#3"/>
    <dgm:cxn modelId="{7DB320B7-6F31-44B2-8048-3C6D56258B2B}" type="presParOf" srcId="{4A52159B-C041-4AC2-899F-3DEAE98A4462}" destId="{B94CB658-9F54-43F4-BAA0-2A8AF392A19B}" srcOrd="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2DE6F9-7566-4300-A788-58FD4E3FB05A}"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940DEE98-70DF-4CB3-8F6D-58FB35A642A0}">
      <dgm:prSet phldrT="[Text]" custT="1"/>
      <dgm:spPr>
        <a:solidFill>
          <a:srgbClr val="79BA7B"/>
        </a:solidFill>
        <a:ln w="28575">
          <a:solidFill>
            <a:schemeClr val="tx1"/>
          </a:solidFill>
        </a:ln>
      </dgm:spPr>
      <dgm:t>
        <a:bodyPr/>
        <a:lstStyle/>
        <a:p>
          <a:r>
            <a:rPr lang="en-US" sz="4000" dirty="0" smtClean="0">
              <a:latin typeface="Verdana" pitchFamily="34" charset="0"/>
              <a:ea typeface="Verdana" pitchFamily="34" charset="0"/>
              <a:cs typeface="Verdana" pitchFamily="34" charset="0"/>
            </a:rPr>
            <a:t>Cold</a:t>
          </a:r>
        </a:p>
        <a:p>
          <a:r>
            <a:rPr lang="en-US" sz="2800" dirty="0" smtClean="0">
              <a:latin typeface="Verdana" pitchFamily="34" charset="0"/>
              <a:ea typeface="Verdana" pitchFamily="34" charset="0"/>
              <a:cs typeface="Verdana" pitchFamily="34" charset="0"/>
            </a:rPr>
            <a:t>Reduces O</a:t>
          </a:r>
          <a:r>
            <a:rPr lang="en-US" sz="2800" baseline="-25000" dirty="0" smtClean="0">
              <a:latin typeface="Verdana" pitchFamily="34" charset="0"/>
              <a:ea typeface="Verdana" pitchFamily="34" charset="0"/>
              <a:cs typeface="Verdana" pitchFamily="34" charset="0"/>
            </a:rPr>
            <a:t>2</a:t>
          </a:r>
          <a:r>
            <a:rPr lang="en-US" sz="2800" dirty="0" smtClean="0">
              <a:latin typeface="Verdana" pitchFamily="34" charset="0"/>
              <a:ea typeface="Verdana" pitchFamily="34" charset="0"/>
              <a:cs typeface="Verdana" pitchFamily="34" charset="0"/>
            </a:rPr>
            <a:t> delivery</a:t>
          </a:r>
          <a:endParaRPr lang="en-US" sz="2800" dirty="0">
            <a:latin typeface="Verdana" pitchFamily="34" charset="0"/>
            <a:ea typeface="Verdana" pitchFamily="34" charset="0"/>
            <a:cs typeface="Verdana" pitchFamily="34" charset="0"/>
          </a:endParaRPr>
        </a:p>
      </dgm:t>
    </dgm:pt>
    <dgm:pt modelId="{D0865A25-05B1-4808-BBAE-CBC7832C206B}" type="parTrans" cxnId="{CB7468CC-5800-4EFE-8DAB-AF145DC20662}">
      <dgm:prSet/>
      <dgm:spPr/>
      <dgm:t>
        <a:bodyPr/>
        <a:lstStyle/>
        <a:p>
          <a:endParaRPr lang="en-US"/>
        </a:p>
      </dgm:t>
    </dgm:pt>
    <dgm:pt modelId="{DDE024F3-4563-4BA6-BADB-0E6EABEC1940}" type="sibTrans" cxnId="{CB7468CC-5800-4EFE-8DAB-AF145DC20662}">
      <dgm:prSet/>
      <dgm:spPr/>
      <dgm:t>
        <a:bodyPr/>
        <a:lstStyle/>
        <a:p>
          <a:endParaRPr lang="en-US"/>
        </a:p>
      </dgm:t>
    </dgm:pt>
    <dgm:pt modelId="{4A52159B-C041-4AC2-899F-3DEAE98A4462}" type="pres">
      <dgm:prSet presAssocID="{292DE6F9-7566-4300-A788-58FD4E3FB05A}" presName="diagram" presStyleCnt="0">
        <dgm:presLayoutVars>
          <dgm:dir/>
          <dgm:resizeHandles val="exact"/>
        </dgm:presLayoutVars>
      </dgm:prSet>
      <dgm:spPr/>
      <dgm:t>
        <a:bodyPr/>
        <a:lstStyle/>
        <a:p>
          <a:endParaRPr lang="en-US"/>
        </a:p>
      </dgm:t>
    </dgm:pt>
    <dgm:pt modelId="{8111AAED-7805-47CD-88D2-5CA138E0C23F}" type="pres">
      <dgm:prSet presAssocID="{940DEE98-70DF-4CB3-8F6D-58FB35A642A0}" presName="node" presStyleLbl="node1" presStyleIdx="0" presStyleCnt="1" custLinFactNeighborX="4795" custLinFactNeighborY="-43">
        <dgm:presLayoutVars>
          <dgm:bulletEnabled val="1"/>
        </dgm:presLayoutVars>
      </dgm:prSet>
      <dgm:spPr/>
      <dgm:t>
        <a:bodyPr/>
        <a:lstStyle/>
        <a:p>
          <a:endParaRPr lang="en-US"/>
        </a:p>
      </dgm:t>
    </dgm:pt>
  </dgm:ptLst>
  <dgm:cxnLst>
    <dgm:cxn modelId="{CF89A89C-8F95-4F15-8096-3A4467BA4FCB}" type="presOf" srcId="{940DEE98-70DF-4CB3-8F6D-58FB35A642A0}" destId="{8111AAED-7805-47CD-88D2-5CA138E0C23F}" srcOrd="0" destOrd="0" presId="urn:microsoft.com/office/officeart/2005/8/layout/default#4"/>
    <dgm:cxn modelId="{986285CE-63BB-4F93-8D8C-1CF9480225B5}" type="presOf" srcId="{292DE6F9-7566-4300-A788-58FD4E3FB05A}" destId="{4A52159B-C041-4AC2-899F-3DEAE98A4462}" srcOrd="0" destOrd="0" presId="urn:microsoft.com/office/officeart/2005/8/layout/default#4"/>
    <dgm:cxn modelId="{CB7468CC-5800-4EFE-8DAB-AF145DC20662}" srcId="{292DE6F9-7566-4300-A788-58FD4E3FB05A}" destId="{940DEE98-70DF-4CB3-8F6D-58FB35A642A0}" srcOrd="0" destOrd="0" parTransId="{D0865A25-05B1-4808-BBAE-CBC7832C206B}" sibTransId="{DDE024F3-4563-4BA6-BADB-0E6EABEC1940}"/>
    <dgm:cxn modelId="{4DD3B673-985A-475E-94C4-37BBB1DC5052}" type="presParOf" srcId="{4A52159B-C041-4AC2-899F-3DEAE98A4462}" destId="{8111AAED-7805-47CD-88D2-5CA138E0C23F}" srcOrd="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2DE6F9-7566-4300-A788-58FD4E3FB05A}"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54EA662D-2B35-4383-9527-EAD5BC90498C}">
      <dgm:prSet phldrT="[Text]" custT="1"/>
      <dgm:spPr>
        <a:solidFill>
          <a:srgbClr val="B9B098"/>
        </a:solidFill>
        <a:ln w="28575">
          <a:solidFill>
            <a:schemeClr val="tx1"/>
          </a:solidFill>
        </a:ln>
      </dgm:spPr>
      <dgm:t>
        <a:bodyPr/>
        <a:lstStyle/>
        <a:p>
          <a:r>
            <a:rPr lang="en-US" sz="4000" dirty="0" smtClean="0">
              <a:latin typeface="Verdana" pitchFamily="34" charset="0"/>
              <a:ea typeface="Verdana" pitchFamily="34" charset="0"/>
              <a:cs typeface="Verdana" pitchFamily="34" charset="0"/>
            </a:rPr>
            <a:t>Negativity</a:t>
          </a:r>
        </a:p>
        <a:p>
          <a:r>
            <a:rPr lang="en-US" sz="2800" dirty="0" smtClean="0">
              <a:latin typeface="Verdana" pitchFamily="34" charset="0"/>
              <a:ea typeface="Verdana" pitchFamily="34" charset="0"/>
              <a:cs typeface="Verdana" pitchFamily="34" charset="0"/>
            </a:rPr>
            <a:t>Increases pressure</a:t>
          </a:r>
          <a:endParaRPr lang="en-US" sz="2800" dirty="0">
            <a:latin typeface="Verdana" pitchFamily="34" charset="0"/>
            <a:ea typeface="Verdana" pitchFamily="34" charset="0"/>
            <a:cs typeface="Verdana" pitchFamily="34" charset="0"/>
          </a:endParaRPr>
        </a:p>
      </dgm:t>
    </dgm:pt>
    <dgm:pt modelId="{414CAED6-A5E7-4322-A6C5-5FC0932B5C0B}" type="parTrans" cxnId="{DE85EB3B-C664-45FE-91E2-E40A680B8EDD}">
      <dgm:prSet/>
      <dgm:spPr/>
      <dgm:t>
        <a:bodyPr/>
        <a:lstStyle/>
        <a:p>
          <a:endParaRPr lang="en-US"/>
        </a:p>
      </dgm:t>
    </dgm:pt>
    <dgm:pt modelId="{33BC0DDC-6A20-4418-9801-2E4B02D13271}" type="sibTrans" cxnId="{DE85EB3B-C664-45FE-91E2-E40A680B8EDD}">
      <dgm:prSet/>
      <dgm:spPr/>
      <dgm:t>
        <a:bodyPr/>
        <a:lstStyle/>
        <a:p>
          <a:endParaRPr lang="en-US"/>
        </a:p>
      </dgm:t>
    </dgm:pt>
    <dgm:pt modelId="{4A52159B-C041-4AC2-899F-3DEAE98A4462}" type="pres">
      <dgm:prSet presAssocID="{292DE6F9-7566-4300-A788-58FD4E3FB05A}" presName="diagram" presStyleCnt="0">
        <dgm:presLayoutVars>
          <dgm:dir/>
          <dgm:resizeHandles val="exact"/>
        </dgm:presLayoutVars>
      </dgm:prSet>
      <dgm:spPr/>
      <dgm:t>
        <a:bodyPr/>
        <a:lstStyle/>
        <a:p>
          <a:endParaRPr lang="en-US"/>
        </a:p>
      </dgm:t>
    </dgm:pt>
    <dgm:pt modelId="{5EAB720A-2034-4530-B276-F47F17ECD86C}" type="pres">
      <dgm:prSet presAssocID="{54EA662D-2B35-4383-9527-EAD5BC90498C}" presName="node" presStyleLbl="node1" presStyleIdx="0" presStyleCnt="1" custLinFactNeighborX="2141" custLinFactNeighborY="-43">
        <dgm:presLayoutVars>
          <dgm:bulletEnabled val="1"/>
        </dgm:presLayoutVars>
      </dgm:prSet>
      <dgm:spPr/>
      <dgm:t>
        <a:bodyPr/>
        <a:lstStyle/>
        <a:p>
          <a:endParaRPr lang="en-US"/>
        </a:p>
      </dgm:t>
    </dgm:pt>
  </dgm:ptLst>
  <dgm:cxnLst>
    <dgm:cxn modelId="{CE14373D-2A6B-4200-AA11-2DEAE6BB0022}" type="presOf" srcId="{292DE6F9-7566-4300-A788-58FD4E3FB05A}" destId="{4A52159B-C041-4AC2-899F-3DEAE98A4462}" srcOrd="0" destOrd="0" presId="urn:microsoft.com/office/officeart/2005/8/layout/default#5"/>
    <dgm:cxn modelId="{DE85EB3B-C664-45FE-91E2-E40A680B8EDD}" srcId="{292DE6F9-7566-4300-A788-58FD4E3FB05A}" destId="{54EA662D-2B35-4383-9527-EAD5BC90498C}" srcOrd="0" destOrd="0" parTransId="{414CAED6-A5E7-4322-A6C5-5FC0932B5C0B}" sibTransId="{33BC0DDC-6A20-4418-9801-2E4B02D13271}"/>
    <dgm:cxn modelId="{5A74EC8C-9A97-43CF-AE17-C2B588CDCC30}" type="presOf" srcId="{54EA662D-2B35-4383-9527-EAD5BC90498C}" destId="{5EAB720A-2034-4530-B276-F47F17ECD86C}" srcOrd="0" destOrd="0" presId="urn:microsoft.com/office/officeart/2005/8/layout/default#5"/>
    <dgm:cxn modelId="{51045B1A-9F37-433A-8489-078ABC5FFD87}" type="presParOf" srcId="{4A52159B-C041-4AC2-899F-3DEAE98A4462}" destId="{5EAB720A-2034-4530-B276-F47F17ECD86C}" srcOrd="0"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9DE764-F5F2-4E5D-AFEE-094005CCCA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3EBE0F-F6EF-4F9D-BA69-7C3DADD94015}">
      <dgm:prSet custT="1"/>
      <dgm:spPr>
        <a:solidFill>
          <a:schemeClr val="accent2"/>
        </a:solidFill>
        <a:ln w="28575">
          <a:solidFill>
            <a:schemeClr val="accent1"/>
          </a:solidFill>
        </a:ln>
      </dgm:spPr>
      <dgm:t>
        <a:bodyPr/>
        <a:lstStyle/>
        <a:p>
          <a:pPr rtl="0"/>
          <a:r>
            <a:rPr lang="en-US" sz="4000" b="0" dirty="0" smtClean="0">
              <a:latin typeface="Verdana" pitchFamily="34" charset="0"/>
              <a:ea typeface="Verdana" pitchFamily="34" charset="0"/>
              <a:cs typeface="Verdana" pitchFamily="34" charset="0"/>
            </a:rPr>
            <a:t>Nerves</a:t>
          </a:r>
          <a:endParaRPr lang="en-US" sz="4000" dirty="0">
            <a:latin typeface="Verdana" pitchFamily="34" charset="0"/>
            <a:ea typeface="Verdana" pitchFamily="34" charset="0"/>
            <a:cs typeface="Verdana" pitchFamily="34" charset="0"/>
          </a:endParaRPr>
        </a:p>
      </dgm:t>
    </dgm:pt>
    <dgm:pt modelId="{E7E4285E-7685-4847-9068-6BFFC1A8B569}" type="parTrans" cxnId="{72F41900-636D-4EFB-A09F-78C7F453B07D}">
      <dgm:prSet/>
      <dgm:spPr/>
      <dgm:t>
        <a:bodyPr/>
        <a:lstStyle/>
        <a:p>
          <a:endParaRPr lang="en-US"/>
        </a:p>
      </dgm:t>
    </dgm:pt>
    <dgm:pt modelId="{34AB8046-5E9E-4BCA-A019-57E2C2008FCB}" type="sibTrans" cxnId="{72F41900-636D-4EFB-A09F-78C7F453B07D}">
      <dgm:prSet/>
      <dgm:spPr/>
      <dgm:t>
        <a:bodyPr/>
        <a:lstStyle/>
        <a:p>
          <a:endParaRPr lang="en-US"/>
        </a:p>
      </dgm:t>
    </dgm:pt>
    <dgm:pt modelId="{249A18D2-17DE-4A57-9EC6-A8277BE6B1DA}">
      <dgm:prSet custT="1"/>
      <dgm:spPr/>
      <dgm:t>
        <a:bodyPr/>
        <a:lstStyle/>
        <a:p>
          <a:pPr rtl="0"/>
          <a:r>
            <a:rPr lang="en-US" sz="3200" b="0" dirty="0" smtClean="0">
              <a:latin typeface="Verdana" pitchFamily="34" charset="0"/>
              <a:ea typeface="Verdana" pitchFamily="34" charset="0"/>
              <a:cs typeface="Verdana" pitchFamily="34" charset="0"/>
            </a:rPr>
            <a:t>Stretching or compression</a:t>
          </a:r>
          <a:endParaRPr lang="en-US" sz="3200" dirty="0">
            <a:latin typeface="Verdana" pitchFamily="34" charset="0"/>
            <a:ea typeface="Verdana" pitchFamily="34" charset="0"/>
            <a:cs typeface="Verdana" pitchFamily="34" charset="0"/>
          </a:endParaRPr>
        </a:p>
      </dgm:t>
    </dgm:pt>
    <dgm:pt modelId="{C1CC0E43-30FA-4848-9934-BA7ED1DE1F04}" type="parTrans" cxnId="{FE46BADA-4B00-43FD-9358-05F1C21DFB99}">
      <dgm:prSet/>
      <dgm:spPr/>
      <dgm:t>
        <a:bodyPr/>
        <a:lstStyle/>
        <a:p>
          <a:endParaRPr lang="en-US"/>
        </a:p>
      </dgm:t>
    </dgm:pt>
    <dgm:pt modelId="{ED133FF0-7A18-4368-9EE3-FFED1B420F4E}" type="sibTrans" cxnId="{FE46BADA-4B00-43FD-9358-05F1C21DFB99}">
      <dgm:prSet/>
      <dgm:spPr/>
      <dgm:t>
        <a:bodyPr/>
        <a:lstStyle/>
        <a:p>
          <a:endParaRPr lang="en-US"/>
        </a:p>
      </dgm:t>
    </dgm:pt>
    <dgm:pt modelId="{C26F2956-7899-4F04-952E-D2105A4AE4A6}">
      <dgm:prSet custT="1"/>
      <dgm:spPr>
        <a:solidFill>
          <a:schemeClr val="accent2"/>
        </a:solidFill>
        <a:ln w="28575">
          <a:solidFill>
            <a:schemeClr val="accent1"/>
          </a:solidFill>
        </a:ln>
      </dgm:spPr>
      <dgm:t>
        <a:bodyPr/>
        <a:lstStyle/>
        <a:p>
          <a:pPr rtl="0"/>
          <a:r>
            <a:rPr lang="en-US" sz="4000" b="0" dirty="0" smtClean="0">
              <a:latin typeface="Verdana" pitchFamily="34" charset="0"/>
              <a:ea typeface="Verdana" pitchFamily="34" charset="0"/>
              <a:cs typeface="Verdana" pitchFamily="34" charset="0"/>
            </a:rPr>
            <a:t>Most common sites</a:t>
          </a:r>
          <a:endParaRPr lang="en-US" sz="4000" dirty="0">
            <a:latin typeface="Verdana" pitchFamily="34" charset="0"/>
            <a:ea typeface="Verdana" pitchFamily="34" charset="0"/>
            <a:cs typeface="Verdana" pitchFamily="34" charset="0"/>
          </a:endParaRPr>
        </a:p>
      </dgm:t>
    </dgm:pt>
    <dgm:pt modelId="{2A7FB099-A074-4A0F-86D2-A02B5661B953}" type="parTrans" cxnId="{3621A418-D1B6-431C-9FFB-B20B577B5390}">
      <dgm:prSet/>
      <dgm:spPr/>
      <dgm:t>
        <a:bodyPr/>
        <a:lstStyle/>
        <a:p>
          <a:endParaRPr lang="en-US"/>
        </a:p>
      </dgm:t>
    </dgm:pt>
    <dgm:pt modelId="{59D02539-1249-48AA-98B4-CC532264B84F}" type="sibTrans" cxnId="{3621A418-D1B6-431C-9FFB-B20B577B5390}">
      <dgm:prSet/>
      <dgm:spPr/>
      <dgm:t>
        <a:bodyPr/>
        <a:lstStyle/>
        <a:p>
          <a:endParaRPr lang="en-US"/>
        </a:p>
      </dgm:t>
    </dgm:pt>
    <dgm:pt modelId="{CCEAB121-0A5D-4633-93AD-3C63C95F9160}">
      <dgm:prSet custT="1"/>
      <dgm:spPr/>
      <dgm:t>
        <a:bodyPr/>
        <a:lstStyle/>
        <a:p>
          <a:pPr rtl="0"/>
          <a:r>
            <a:rPr lang="en-US" sz="3200" b="0" dirty="0" smtClean="0">
              <a:latin typeface="Verdana" pitchFamily="34" charset="0"/>
              <a:ea typeface="Verdana" pitchFamily="34" charset="0"/>
              <a:cs typeface="Verdana" pitchFamily="34" charset="0"/>
            </a:rPr>
            <a:t>Brachial plexus</a:t>
          </a:r>
          <a:endParaRPr lang="en-US" sz="3200" dirty="0">
            <a:latin typeface="Verdana" pitchFamily="34" charset="0"/>
            <a:ea typeface="Verdana" pitchFamily="34" charset="0"/>
            <a:cs typeface="Verdana" pitchFamily="34" charset="0"/>
          </a:endParaRPr>
        </a:p>
      </dgm:t>
    </dgm:pt>
    <dgm:pt modelId="{941A291F-A962-4200-9A4F-09E32E037664}" type="parTrans" cxnId="{44910330-BC5B-4EB0-A822-2FC9081AAE4D}">
      <dgm:prSet/>
      <dgm:spPr/>
      <dgm:t>
        <a:bodyPr/>
        <a:lstStyle/>
        <a:p>
          <a:endParaRPr lang="en-US"/>
        </a:p>
      </dgm:t>
    </dgm:pt>
    <dgm:pt modelId="{D83C209C-D255-4EB7-8BBB-06ECF3B4736C}" type="sibTrans" cxnId="{44910330-BC5B-4EB0-A822-2FC9081AAE4D}">
      <dgm:prSet/>
      <dgm:spPr/>
      <dgm:t>
        <a:bodyPr/>
        <a:lstStyle/>
        <a:p>
          <a:endParaRPr lang="en-US"/>
        </a:p>
      </dgm:t>
    </dgm:pt>
    <dgm:pt modelId="{F55A470E-C9C3-4D95-BC4E-D7154F952EF6}">
      <dgm:prSet custT="1"/>
      <dgm:spPr/>
      <dgm:t>
        <a:bodyPr/>
        <a:lstStyle/>
        <a:p>
          <a:pPr rtl="0"/>
          <a:r>
            <a:rPr lang="en-US" sz="3200" b="0" dirty="0" smtClean="0">
              <a:latin typeface="Verdana" pitchFamily="34" charset="0"/>
              <a:ea typeface="Verdana" pitchFamily="34" charset="0"/>
              <a:cs typeface="Verdana" pitchFamily="34" charset="0"/>
            </a:rPr>
            <a:t>Peroneal</a:t>
          </a:r>
          <a:endParaRPr lang="en-US" sz="3200" b="0" dirty="0">
            <a:latin typeface="Verdana" pitchFamily="34" charset="0"/>
            <a:ea typeface="Verdana" pitchFamily="34" charset="0"/>
            <a:cs typeface="Verdana" pitchFamily="34" charset="0"/>
          </a:endParaRPr>
        </a:p>
      </dgm:t>
    </dgm:pt>
    <dgm:pt modelId="{FF520533-16B6-4A62-80D6-014465B3B6B7}" type="parTrans" cxnId="{F86449AD-124D-4D3A-87D1-2E92FB9E65EC}">
      <dgm:prSet/>
      <dgm:spPr/>
      <dgm:t>
        <a:bodyPr/>
        <a:lstStyle/>
        <a:p>
          <a:endParaRPr lang="en-US"/>
        </a:p>
      </dgm:t>
    </dgm:pt>
    <dgm:pt modelId="{A44749B8-5C49-4647-97DB-15F2BCD31129}" type="sibTrans" cxnId="{F86449AD-124D-4D3A-87D1-2E92FB9E65EC}">
      <dgm:prSet/>
      <dgm:spPr/>
      <dgm:t>
        <a:bodyPr/>
        <a:lstStyle/>
        <a:p>
          <a:endParaRPr lang="en-US"/>
        </a:p>
      </dgm:t>
    </dgm:pt>
    <dgm:pt modelId="{EA5EE7D2-0FBD-4FA4-A577-25B6D4CA1D8C}">
      <dgm:prSet custT="1"/>
      <dgm:spPr/>
      <dgm:t>
        <a:bodyPr/>
        <a:lstStyle/>
        <a:p>
          <a:pPr rtl="0"/>
          <a:r>
            <a:rPr lang="en-US" sz="3200" b="0" dirty="0" smtClean="0">
              <a:latin typeface="Verdana" pitchFamily="34" charset="0"/>
              <a:ea typeface="Verdana" pitchFamily="34" charset="0"/>
              <a:cs typeface="Verdana" pitchFamily="34" charset="0"/>
            </a:rPr>
            <a:t>Facial</a:t>
          </a:r>
          <a:endParaRPr lang="en-US" sz="3200" dirty="0">
            <a:latin typeface="Verdana" pitchFamily="34" charset="0"/>
            <a:ea typeface="Verdana" pitchFamily="34" charset="0"/>
            <a:cs typeface="Verdana" pitchFamily="34" charset="0"/>
          </a:endParaRPr>
        </a:p>
      </dgm:t>
    </dgm:pt>
    <dgm:pt modelId="{977DCB2F-211D-4C07-BAF8-E6A059B06B88}" type="parTrans" cxnId="{AEF88147-5BE1-42F7-B38B-12A7AC3E422F}">
      <dgm:prSet/>
      <dgm:spPr/>
      <dgm:t>
        <a:bodyPr/>
        <a:lstStyle/>
        <a:p>
          <a:endParaRPr lang="en-US"/>
        </a:p>
      </dgm:t>
    </dgm:pt>
    <dgm:pt modelId="{D317C76F-F9EE-4FAB-A82F-4AEA41D15462}" type="sibTrans" cxnId="{AEF88147-5BE1-42F7-B38B-12A7AC3E422F}">
      <dgm:prSet/>
      <dgm:spPr/>
      <dgm:t>
        <a:bodyPr/>
        <a:lstStyle/>
        <a:p>
          <a:endParaRPr lang="en-US"/>
        </a:p>
      </dgm:t>
    </dgm:pt>
    <dgm:pt modelId="{79C56577-C945-4BA2-85F4-BDE72F7591FF}">
      <dgm:prSet custT="1"/>
      <dgm:spPr/>
      <dgm:t>
        <a:bodyPr/>
        <a:lstStyle/>
        <a:p>
          <a:pPr rtl="0"/>
          <a:r>
            <a:rPr lang="en-US" sz="3200" b="0" dirty="0" smtClean="0">
              <a:latin typeface="Verdana" pitchFamily="34" charset="0"/>
              <a:ea typeface="Verdana" pitchFamily="34" charset="0"/>
              <a:cs typeface="Verdana" pitchFamily="34" charset="0"/>
            </a:rPr>
            <a:t>Transient or permanent damage</a:t>
          </a:r>
          <a:endParaRPr lang="en-US" sz="3200" dirty="0">
            <a:latin typeface="Verdana" pitchFamily="34" charset="0"/>
            <a:ea typeface="Verdana" pitchFamily="34" charset="0"/>
            <a:cs typeface="Verdana" pitchFamily="34" charset="0"/>
          </a:endParaRPr>
        </a:p>
      </dgm:t>
    </dgm:pt>
    <dgm:pt modelId="{3604E2B6-F9B0-48BF-A214-82FEEDC6D614}" type="parTrans" cxnId="{A12A4B49-17CE-4C18-9D52-8FDD3A5F3A56}">
      <dgm:prSet/>
      <dgm:spPr/>
      <dgm:t>
        <a:bodyPr/>
        <a:lstStyle/>
        <a:p>
          <a:endParaRPr lang="en-US"/>
        </a:p>
      </dgm:t>
    </dgm:pt>
    <dgm:pt modelId="{C874C882-6C89-4AD6-9335-0FD50D6D6C0B}" type="sibTrans" cxnId="{A12A4B49-17CE-4C18-9D52-8FDD3A5F3A56}">
      <dgm:prSet/>
      <dgm:spPr/>
      <dgm:t>
        <a:bodyPr/>
        <a:lstStyle/>
        <a:p>
          <a:endParaRPr lang="en-US"/>
        </a:p>
      </dgm:t>
    </dgm:pt>
    <dgm:pt modelId="{DF57546F-C49C-4716-A7A9-A31E979A91E3}" type="pres">
      <dgm:prSet presAssocID="{DC9DE764-F5F2-4E5D-AFEE-094005CCCAE5}" presName="linear" presStyleCnt="0">
        <dgm:presLayoutVars>
          <dgm:animLvl val="lvl"/>
          <dgm:resizeHandles val="exact"/>
        </dgm:presLayoutVars>
      </dgm:prSet>
      <dgm:spPr/>
      <dgm:t>
        <a:bodyPr/>
        <a:lstStyle/>
        <a:p>
          <a:endParaRPr lang="en-US"/>
        </a:p>
      </dgm:t>
    </dgm:pt>
    <dgm:pt modelId="{93A10559-5FDE-4D68-A283-B1C0603BDFC5}" type="pres">
      <dgm:prSet presAssocID="{343EBE0F-F6EF-4F9D-BA69-7C3DADD94015}" presName="parentText" presStyleLbl="node1" presStyleIdx="0" presStyleCnt="2" custLinFactNeighborY="-9859">
        <dgm:presLayoutVars>
          <dgm:chMax val="0"/>
          <dgm:bulletEnabled val="1"/>
        </dgm:presLayoutVars>
      </dgm:prSet>
      <dgm:spPr/>
      <dgm:t>
        <a:bodyPr/>
        <a:lstStyle/>
        <a:p>
          <a:endParaRPr lang="en-US"/>
        </a:p>
      </dgm:t>
    </dgm:pt>
    <dgm:pt modelId="{15DC045E-10DF-4DFF-89C9-AEC963AA1EAF}" type="pres">
      <dgm:prSet presAssocID="{343EBE0F-F6EF-4F9D-BA69-7C3DADD94015}" presName="childText" presStyleLbl="revTx" presStyleIdx="0" presStyleCnt="2" custScaleY="127419">
        <dgm:presLayoutVars>
          <dgm:bulletEnabled val="1"/>
        </dgm:presLayoutVars>
      </dgm:prSet>
      <dgm:spPr/>
      <dgm:t>
        <a:bodyPr/>
        <a:lstStyle/>
        <a:p>
          <a:endParaRPr lang="en-US"/>
        </a:p>
      </dgm:t>
    </dgm:pt>
    <dgm:pt modelId="{A90CE45A-6E72-465E-8FC9-EE1C73DD8D29}" type="pres">
      <dgm:prSet presAssocID="{C26F2956-7899-4F04-952E-D2105A4AE4A6}" presName="parentText" presStyleLbl="node1" presStyleIdx="1" presStyleCnt="2" custLinFactNeighborX="466" custLinFactNeighborY="-1401">
        <dgm:presLayoutVars>
          <dgm:chMax val="0"/>
          <dgm:bulletEnabled val="1"/>
        </dgm:presLayoutVars>
      </dgm:prSet>
      <dgm:spPr/>
      <dgm:t>
        <a:bodyPr/>
        <a:lstStyle/>
        <a:p>
          <a:endParaRPr lang="en-US"/>
        </a:p>
      </dgm:t>
    </dgm:pt>
    <dgm:pt modelId="{D4F8E358-8E46-4F50-BE93-EB27009C68A6}" type="pres">
      <dgm:prSet presAssocID="{C26F2956-7899-4F04-952E-D2105A4AE4A6}" presName="childText" presStyleLbl="revTx" presStyleIdx="1" presStyleCnt="2">
        <dgm:presLayoutVars>
          <dgm:bulletEnabled val="1"/>
        </dgm:presLayoutVars>
      </dgm:prSet>
      <dgm:spPr/>
      <dgm:t>
        <a:bodyPr/>
        <a:lstStyle/>
        <a:p>
          <a:endParaRPr lang="en-US"/>
        </a:p>
      </dgm:t>
    </dgm:pt>
  </dgm:ptLst>
  <dgm:cxnLst>
    <dgm:cxn modelId="{1D67F96B-8AD1-4E8D-9496-4C0D76ED3716}" type="presOf" srcId="{EA5EE7D2-0FBD-4FA4-A577-25B6D4CA1D8C}" destId="{D4F8E358-8E46-4F50-BE93-EB27009C68A6}" srcOrd="0" destOrd="2" presId="urn:microsoft.com/office/officeart/2005/8/layout/vList2"/>
    <dgm:cxn modelId="{A12A4B49-17CE-4C18-9D52-8FDD3A5F3A56}" srcId="{343EBE0F-F6EF-4F9D-BA69-7C3DADD94015}" destId="{79C56577-C945-4BA2-85F4-BDE72F7591FF}" srcOrd="1" destOrd="0" parTransId="{3604E2B6-F9B0-48BF-A214-82FEEDC6D614}" sibTransId="{C874C882-6C89-4AD6-9335-0FD50D6D6C0B}"/>
    <dgm:cxn modelId="{72F41900-636D-4EFB-A09F-78C7F453B07D}" srcId="{DC9DE764-F5F2-4E5D-AFEE-094005CCCAE5}" destId="{343EBE0F-F6EF-4F9D-BA69-7C3DADD94015}" srcOrd="0" destOrd="0" parTransId="{E7E4285E-7685-4847-9068-6BFFC1A8B569}" sibTransId="{34AB8046-5E9E-4BCA-A019-57E2C2008FCB}"/>
    <dgm:cxn modelId="{AEF88147-5BE1-42F7-B38B-12A7AC3E422F}" srcId="{C26F2956-7899-4F04-952E-D2105A4AE4A6}" destId="{EA5EE7D2-0FBD-4FA4-A577-25B6D4CA1D8C}" srcOrd="2" destOrd="0" parTransId="{977DCB2F-211D-4C07-BAF8-E6A059B06B88}" sibTransId="{D317C76F-F9EE-4FAB-A82F-4AEA41D15462}"/>
    <dgm:cxn modelId="{8CC8AE06-9924-4A6F-ABB0-5C1E1A9E25B3}" type="presOf" srcId="{C26F2956-7899-4F04-952E-D2105A4AE4A6}" destId="{A90CE45A-6E72-465E-8FC9-EE1C73DD8D29}" srcOrd="0" destOrd="0" presId="urn:microsoft.com/office/officeart/2005/8/layout/vList2"/>
    <dgm:cxn modelId="{FE46BADA-4B00-43FD-9358-05F1C21DFB99}" srcId="{343EBE0F-F6EF-4F9D-BA69-7C3DADD94015}" destId="{249A18D2-17DE-4A57-9EC6-A8277BE6B1DA}" srcOrd="0" destOrd="0" parTransId="{C1CC0E43-30FA-4848-9934-BA7ED1DE1F04}" sibTransId="{ED133FF0-7A18-4368-9EE3-FFED1B420F4E}"/>
    <dgm:cxn modelId="{471508E5-C8BC-44B9-8297-E12708B9BEEE}" type="presOf" srcId="{249A18D2-17DE-4A57-9EC6-A8277BE6B1DA}" destId="{15DC045E-10DF-4DFF-89C9-AEC963AA1EAF}" srcOrd="0" destOrd="0" presId="urn:microsoft.com/office/officeart/2005/8/layout/vList2"/>
    <dgm:cxn modelId="{F86449AD-124D-4D3A-87D1-2E92FB9E65EC}" srcId="{C26F2956-7899-4F04-952E-D2105A4AE4A6}" destId="{F55A470E-C9C3-4D95-BC4E-D7154F952EF6}" srcOrd="1" destOrd="0" parTransId="{FF520533-16B6-4A62-80D6-014465B3B6B7}" sibTransId="{A44749B8-5C49-4647-97DB-15F2BCD31129}"/>
    <dgm:cxn modelId="{35CA554E-8630-4241-9023-DEE6A5A2C461}" type="presOf" srcId="{DC9DE764-F5F2-4E5D-AFEE-094005CCCAE5}" destId="{DF57546F-C49C-4716-A7A9-A31E979A91E3}" srcOrd="0" destOrd="0" presId="urn:microsoft.com/office/officeart/2005/8/layout/vList2"/>
    <dgm:cxn modelId="{44910330-BC5B-4EB0-A822-2FC9081AAE4D}" srcId="{C26F2956-7899-4F04-952E-D2105A4AE4A6}" destId="{CCEAB121-0A5D-4633-93AD-3C63C95F9160}" srcOrd="0" destOrd="0" parTransId="{941A291F-A962-4200-9A4F-09E32E037664}" sibTransId="{D83C209C-D255-4EB7-8BBB-06ECF3B4736C}"/>
    <dgm:cxn modelId="{CEED3295-37E3-46E0-94AC-E75F717312CA}" type="presOf" srcId="{343EBE0F-F6EF-4F9D-BA69-7C3DADD94015}" destId="{93A10559-5FDE-4D68-A283-B1C0603BDFC5}" srcOrd="0" destOrd="0" presId="urn:microsoft.com/office/officeart/2005/8/layout/vList2"/>
    <dgm:cxn modelId="{89B192A1-D6DD-43C4-9E07-D8DA51B46185}" type="presOf" srcId="{CCEAB121-0A5D-4633-93AD-3C63C95F9160}" destId="{D4F8E358-8E46-4F50-BE93-EB27009C68A6}" srcOrd="0" destOrd="0" presId="urn:microsoft.com/office/officeart/2005/8/layout/vList2"/>
    <dgm:cxn modelId="{30C9C941-B6E3-43AC-BCE6-E5B978C3758A}" type="presOf" srcId="{F55A470E-C9C3-4D95-BC4E-D7154F952EF6}" destId="{D4F8E358-8E46-4F50-BE93-EB27009C68A6}" srcOrd="0" destOrd="1" presId="urn:microsoft.com/office/officeart/2005/8/layout/vList2"/>
    <dgm:cxn modelId="{3621A418-D1B6-431C-9FFB-B20B577B5390}" srcId="{DC9DE764-F5F2-4E5D-AFEE-094005CCCAE5}" destId="{C26F2956-7899-4F04-952E-D2105A4AE4A6}" srcOrd="1" destOrd="0" parTransId="{2A7FB099-A074-4A0F-86D2-A02B5661B953}" sibTransId="{59D02539-1249-48AA-98B4-CC532264B84F}"/>
    <dgm:cxn modelId="{1908B5B8-8D44-4F1F-AAF1-28AFDEA97018}" type="presOf" srcId="{79C56577-C945-4BA2-85F4-BDE72F7591FF}" destId="{15DC045E-10DF-4DFF-89C9-AEC963AA1EAF}" srcOrd="0" destOrd="1" presId="urn:microsoft.com/office/officeart/2005/8/layout/vList2"/>
    <dgm:cxn modelId="{75995EBE-974A-4628-91AE-4C2653995558}" type="presParOf" srcId="{DF57546F-C49C-4716-A7A9-A31E979A91E3}" destId="{93A10559-5FDE-4D68-A283-B1C0603BDFC5}" srcOrd="0" destOrd="0" presId="urn:microsoft.com/office/officeart/2005/8/layout/vList2"/>
    <dgm:cxn modelId="{99A9D3E2-9B61-406F-AEB6-88E0528477EB}" type="presParOf" srcId="{DF57546F-C49C-4716-A7A9-A31E979A91E3}" destId="{15DC045E-10DF-4DFF-89C9-AEC963AA1EAF}" srcOrd="1" destOrd="0" presId="urn:microsoft.com/office/officeart/2005/8/layout/vList2"/>
    <dgm:cxn modelId="{CF22CDDA-E8BD-48CA-B63A-E33F0B016BCE}" type="presParOf" srcId="{DF57546F-C49C-4716-A7A9-A31E979A91E3}" destId="{A90CE45A-6E72-465E-8FC9-EE1C73DD8D29}" srcOrd="2" destOrd="0" presId="urn:microsoft.com/office/officeart/2005/8/layout/vList2"/>
    <dgm:cxn modelId="{A5AA81D9-0BD2-4D2E-BB87-25C1DAB705BB}" type="presParOf" srcId="{DF57546F-C49C-4716-A7A9-A31E979A91E3}" destId="{D4F8E358-8E46-4F50-BE93-EB27009C68A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F2C949-D6AA-4613-B97D-BB11098486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7D7EE0-1624-463A-901A-643650A163F6}">
      <dgm:prSet custT="1"/>
      <dgm:spPr>
        <a:solidFill>
          <a:srgbClr val="62BCB3"/>
        </a:solidFill>
        <a:ln>
          <a:solidFill>
            <a:schemeClr val="accent1"/>
          </a:solidFill>
        </a:ln>
      </dgm:spPr>
      <dgm:t>
        <a:bodyPr/>
        <a:lstStyle/>
        <a:p>
          <a:pPr rtl="0"/>
          <a:r>
            <a:rPr lang="en-US" sz="4000" b="0" dirty="0" smtClean="0">
              <a:latin typeface="Verdana" pitchFamily="34" charset="0"/>
              <a:ea typeface="Verdana" pitchFamily="34" charset="0"/>
              <a:cs typeface="Verdana" pitchFamily="34" charset="0"/>
            </a:rPr>
            <a:t>Pulmonary</a:t>
          </a:r>
          <a:endParaRPr lang="en-US" sz="4000" dirty="0">
            <a:latin typeface="Verdana" pitchFamily="34" charset="0"/>
            <a:ea typeface="Verdana" pitchFamily="34" charset="0"/>
            <a:cs typeface="Verdana" pitchFamily="34" charset="0"/>
          </a:endParaRPr>
        </a:p>
      </dgm:t>
    </dgm:pt>
    <dgm:pt modelId="{41AA1290-0498-41F5-85B8-7A5DF3ACCF57}" type="parTrans" cxnId="{8C77C3A9-361C-44DD-8C91-94B608204820}">
      <dgm:prSet/>
      <dgm:spPr/>
      <dgm:t>
        <a:bodyPr/>
        <a:lstStyle/>
        <a:p>
          <a:endParaRPr lang="en-US"/>
        </a:p>
      </dgm:t>
    </dgm:pt>
    <dgm:pt modelId="{D7FFF6A6-556A-4643-AE9D-162648C9A4F0}" type="sibTrans" cxnId="{8C77C3A9-361C-44DD-8C91-94B608204820}">
      <dgm:prSet/>
      <dgm:spPr/>
      <dgm:t>
        <a:bodyPr/>
        <a:lstStyle/>
        <a:p>
          <a:endParaRPr lang="en-US"/>
        </a:p>
      </dgm:t>
    </dgm:pt>
    <dgm:pt modelId="{E989B1E8-B20A-446C-85B3-A98522B4850D}">
      <dgm:prSet custT="1"/>
      <dgm:spPr/>
      <dgm:t>
        <a:bodyPr/>
        <a:lstStyle/>
        <a:p>
          <a:pPr rtl="0"/>
          <a:r>
            <a:rPr lang="en-US" sz="3200" b="0" dirty="0" smtClean="0">
              <a:latin typeface="Verdana" pitchFamily="34" charset="0"/>
              <a:ea typeface="Verdana" pitchFamily="34" charset="0"/>
              <a:cs typeface="Verdana" pitchFamily="34" charset="0"/>
            </a:rPr>
            <a:t>Hypoxia</a:t>
          </a:r>
          <a:endParaRPr lang="en-US" sz="3200" dirty="0">
            <a:latin typeface="Verdana" pitchFamily="34" charset="0"/>
            <a:ea typeface="Verdana" pitchFamily="34" charset="0"/>
            <a:cs typeface="Verdana" pitchFamily="34" charset="0"/>
          </a:endParaRPr>
        </a:p>
      </dgm:t>
    </dgm:pt>
    <dgm:pt modelId="{86200DFF-D2AE-4F0C-9E1B-866025A367A7}" type="parTrans" cxnId="{41E1D279-1848-417F-B296-8EA1E5202E62}">
      <dgm:prSet/>
      <dgm:spPr/>
      <dgm:t>
        <a:bodyPr/>
        <a:lstStyle/>
        <a:p>
          <a:endParaRPr lang="en-US"/>
        </a:p>
      </dgm:t>
    </dgm:pt>
    <dgm:pt modelId="{AB128382-C038-4490-9099-9A1DB1D9D768}" type="sibTrans" cxnId="{41E1D279-1848-417F-B296-8EA1E5202E62}">
      <dgm:prSet/>
      <dgm:spPr/>
      <dgm:t>
        <a:bodyPr/>
        <a:lstStyle/>
        <a:p>
          <a:endParaRPr lang="en-US"/>
        </a:p>
      </dgm:t>
    </dgm:pt>
    <dgm:pt modelId="{495D9407-41E8-4B7B-BEEE-B82203A81077}">
      <dgm:prSet custT="1"/>
      <dgm:spPr/>
      <dgm:t>
        <a:bodyPr/>
        <a:lstStyle/>
        <a:p>
          <a:pPr rtl="0"/>
          <a:r>
            <a:rPr lang="en-US" sz="3200" b="0" dirty="0" smtClean="0">
              <a:latin typeface="Verdana" pitchFamily="34" charset="0"/>
              <a:ea typeface="Verdana" pitchFamily="34" charset="0"/>
              <a:cs typeface="Verdana" pitchFamily="34" charset="0"/>
            </a:rPr>
            <a:t>Respiratory compromise</a:t>
          </a:r>
          <a:endParaRPr lang="en-US" sz="3200" dirty="0">
            <a:latin typeface="Verdana" pitchFamily="34" charset="0"/>
            <a:ea typeface="Verdana" pitchFamily="34" charset="0"/>
            <a:cs typeface="Verdana" pitchFamily="34" charset="0"/>
          </a:endParaRPr>
        </a:p>
      </dgm:t>
    </dgm:pt>
    <dgm:pt modelId="{A758C451-D87F-47C8-803F-EE24189E4297}" type="parTrans" cxnId="{10A608FA-E38F-4917-AF81-A70D6AD88C8D}">
      <dgm:prSet/>
      <dgm:spPr/>
      <dgm:t>
        <a:bodyPr/>
        <a:lstStyle/>
        <a:p>
          <a:endParaRPr lang="en-US"/>
        </a:p>
      </dgm:t>
    </dgm:pt>
    <dgm:pt modelId="{7F67C845-7288-466C-ADF2-5D9A46CDAC5A}" type="sibTrans" cxnId="{10A608FA-E38F-4917-AF81-A70D6AD88C8D}">
      <dgm:prSet/>
      <dgm:spPr/>
      <dgm:t>
        <a:bodyPr/>
        <a:lstStyle/>
        <a:p>
          <a:endParaRPr lang="en-US"/>
        </a:p>
      </dgm:t>
    </dgm:pt>
    <dgm:pt modelId="{E2A4C190-ACBE-43AB-B743-A692A94B8D80}">
      <dgm:prSet custT="1"/>
      <dgm:spPr/>
      <dgm:t>
        <a:bodyPr/>
        <a:lstStyle/>
        <a:p>
          <a:pPr rtl="0"/>
          <a:r>
            <a:rPr lang="en-US" sz="3200" b="0" dirty="0" smtClean="0">
              <a:latin typeface="Verdana" pitchFamily="34" charset="0"/>
              <a:ea typeface="Verdana" pitchFamily="34" charset="0"/>
              <a:cs typeface="Verdana" pitchFamily="34" charset="0"/>
            </a:rPr>
            <a:t>Decreased 0</a:t>
          </a:r>
          <a:r>
            <a:rPr lang="en-US" sz="3200" b="0" baseline="-25000" dirty="0" smtClean="0">
              <a:latin typeface="Verdana" pitchFamily="34" charset="0"/>
              <a:ea typeface="Verdana" pitchFamily="34" charset="0"/>
              <a:cs typeface="Verdana" pitchFamily="34" charset="0"/>
            </a:rPr>
            <a:t>2</a:t>
          </a:r>
          <a:r>
            <a:rPr lang="en-US" sz="3200" b="0" dirty="0" smtClean="0">
              <a:latin typeface="Verdana" pitchFamily="34" charset="0"/>
              <a:ea typeface="Verdana" pitchFamily="34" charset="0"/>
              <a:cs typeface="Verdana" pitchFamily="34" charset="0"/>
            </a:rPr>
            <a:t> saturation</a:t>
          </a:r>
          <a:endParaRPr lang="en-US" sz="3200" dirty="0">
            <a:latin typeface="Verdana" pitchFamily="34" charset="0"/>
            <a:ea typeface="Verdana" pitchFamily="34" charset="0"/>
            <a:cs typeface="Verdana" pitchFamily="34" charset="0"/>
          </a:endParaRPr>
        </a:p>
      </dgm:t>
    </dgm:pt>
    <dgm:pt modelId="{2E93FAAB-90CF-4EE7-B29E-80BF451E8510}" type="parTrans" cxnId="{5DD2AC9D-BD0E-4409-A1F0-09EF7BD3E566}">
      <dgm:prSet/>
      <dgm:spPr/>
      <dgm:t>
        <a:bodyPr/>
        <a:lstStyle/>
        <a:p>
          <a:endParaRPr lang="en-US"/>
        </a:p>
      </dgm:t>
    </dgm:pt>
    <dgm:pt modelId="{36FFAA2B-9BEF-47D3-85F0-1B10AB21AEDB}" type="sibTrans" cxnId="{5DD2AC9D-BD0E-4409-A1F0-09EF7BD3E566}">
      <dgm:prSet/>
      <dgm:spPr/>
      <dgm:t>
        <a:bodyPr/>
        <a:lstStyle/>
        <a:p>
          <a:endParaRPr lang="en-US"/>
        </a:p>
      </dgm:t>
    </dgm:pt>
    <dgm:pt modelId="{93E46F68-7B18-448F-A846-EB881EF47760}">
      <dgm:prSet custT="1"/>
      <dgm:spPr/>
      <dgm:t>
        <a:bodyPr/>
        <a:lstStyle/>
        <a:p>
          <a:pPr rtl="0"/>
          <a:r>
            <a:rPr lang="en-US" sz="3200" b="0" dirty="0" smtClean="0">
              <a:latin typeface="Verdana" pitchFamily="34" charset="0"/>
              <a:ea typeface="Verdana" pitchFamily="34" charset="0"/>
              <a:cs typeface="Verdana" pitchFamily="34" charset="0"/>
            </a:rPr>
            <a:t>Pulmonary edema</a:t>
          </a:r>
          <a:endParaRPr lang="en-US" sz="3200" dirty="0">
            <a:latin typeface="Verdana" pitchFamily="34" charset="0"/>
            <a:ea typeface="Verdana" pitchFamily="34" charset="0"/>
            <a:cs typeface="Verdana" pitchFamily="34" charset="0"/>
          </a:endParaRPr>
        </a:p>
      </dgm:t>
    </dgm:pt>
    <dgm:pt modelId="{4EE91296-7B4D-469C-B9F9-66804234BD78}" type="parTrans" cxnId="{609C02E8-22C2-459E-AE61-EF804B9DD339}">
      <dgm:prSet/>
      <dgm:spPr/>
      <dgm:t>
        <a:bodyPr/>
        <a:lstStyle/>
        <a:p>
          <a:endParaRPr lang="en-US"/>
        </a:p>
      </dgm:t>
    </dgm:pt>
    <dgm:pt modelId="{9DD67D84-0CA4-4BD8-A59C-41128220F9E1}" type="sibTrans" cxnId="{609C02E8-22C2-459E-AE61-EF804B9DD339}">
      <dgm:prSet/>
      <dgm:spPr/>
      <dgm:t>
        <a:bodyPr/>
        <a:lstStyle/>
        <a:p>
          <a:endParaRPr lang="en-US"/>
        </a:p>
      </dgm:t>
    </dgm:pt>
    <dgm:pt modelId="{1CE8E532-A88D-4494-A78E-D930749EDC78}">
      <dgm:prSet custT="1"/>
      <dgm:spPr/>
      <dgm:t>
        <a:bodyPr/>
        <a:lstStyle/>
        <a:p>
          <a:pPr rtl="0"/>
          <a:r>
            <a:rPr lang="en-US" sz="3200" b="0" dirty="0" smtClean="0">
              <a:latin typeface="Verdana" pitchFamily="34" charset="0"/>
              <a:ea typeface="Verdana" pitchFamily="34" charset="0"/>
              <a:cs typeface="Verdana" pitchFamily="34" charset="0"/>
            </a:rPr>
            <a:t>Congestion</a:t>
          </a:r>
          <a:endParaRPr lang="en-US" sz="3200" dirty="0">
            <a:latin typeface="Verdana" pitchFamily="34" charset="0"/>
            <a:ea typeface="Verdana" pitchFamily="34" charset="0"/>
            <a:cs typeface="Verdana" pitchFamily="34" charset="0"/>
          </a:endParaRPr>
        </a:p>
      </dgm:t>
    </dgm:pt>
    <dgm:pt modelId="{A0B43305-80A8-4B06-BB1E-A921D1B7429D}" type="parTrans" cxnId="{2244B041-B03D-4419-B3DB-32D123665310}">
      <dgm:prSet/>
      <dgm:spPr/>
      <dgm:t>
        <a:bodyPr/>
        <a:lstStyle/>
        <a:p>
          <a:endParaRPr lang="en-US"/>
        </a:p>
      </dgm:t>
    </dgm:pt>
    <dgm:pt modelId="{26D90D3F-1075-4CAA-9398-13C5EA38113B}" type="sibTrans" cxnId="{2244B041-B03D-4419-B3DB-32D123665310}">
      <dgm:prSet/>
      <dgm:spPr/>
      <dgm:t>
        <a:bodyPr/>
        <a:lstStyle/>
        <a:p>
          <a:endParaRPr lang="en-US"/>
        </a:p>
      </dgm:t>
    </dgm:pt>
    <dgm:pt modelId="{D505502F-C4D6-402A-82F7-ABF4EB967E37}">
      <dgm:prSet custT="1"/>
      <dgm:spPr/>
      <dgm:t>
        <a:bodyPr/>
        <a:lstStyle/>
        <a:p>
          <a:pPr rtl="0"/>
          <a:r>
            <a:rPr lang="en-US" sz="3200" b="0" dirty="0" err="1" smtClean="0">
              <a:latin typeface="Verdana" pitchFamily="34" charset="0"/>
              <a:ea typeface="Verdana" pitchFamily="34" charset="0"/>
              <a:cs typeface="Verdana" pitchFamily="34" charset="0"/>
            </a:rPr>
            <a:t>Atelectasis</a:t>
          </a:r>
          <a:endParaRPr lang="en-US" sz="3200" b="0" dirty="0">
            <a:latin typeface="Verdana" pitchFamily="34" charset="0"/>
            <a:ea typeface="Verdana" pitchFamily="34" charset="0"/>
            <a:cs typeface="Verdana" pitchFamily="34" charset="0"/>
          </a:endParaRPr>
        </a:p>
      </dgm:t>
    </dgm:pt>
    <dgm:pt modelId="{788064CD-3738-468B-8173-706EE85093ED}" type="parTrans" cxnId="{293BE0F6-5529-4FFB-A592-69B1D5061A8F}">
      <dgm:prSet/>
      <dgm:spPr/>
      <dgm:t>
        <a:bodyPr/>
        <a:lstStyle/>
        <a:p>
          <a:endParaRPr lang="en-US"/>
        </a:p>
      </dgm:t>
    </dgm:pt>
    <dgm:pt modelId="{7BC6F8E4-044A-4621-9C0E-66622CEC53AE}" type="sibTrans" cxnId="{293BE0F6-5529-4FFB-A592-69B1D5061A8F}">
      <dgm:prSet/>
      <dgm:spPr/>
      <dgm:t>
        <a:bodyPr/>
        <a:lstStyle/>
        <a:p>
          <a:endParaRPr lang="en-US"/>
        </a:p>
      </dgm:t>
    </dgm:pt>
    <dgm:pt modelId="{2361C3E2-E1CA-481A-B062-9FD00BBD7DA8}" type="pres">
      <dgm:prSet presAssocID="{62F2C949-D6AA-4613-B97D-BB110984865D}" presName="linear" presStyleCnt="0">
        <dgm:presLayoutVars>
          <dgm:animLvl val="lvl"/>
          <dgm:resizeHandles val="exact"/>
        </dgm:presLayoutVars>
      </dgm:prSet>
      <dgm:spPr/>
      <dgm:t>
        <a:bodyPr/>
        <a:lstStyle/>
        <a:p>
          <a:endParaRPr lang="en-US"/>
        </a:p>
      </dgm:t>
    </dgm:pt>
    <dgm:pt modelId="{A63C2DE2-D292-40B4-931B-EE6D0CDC5103}" type="pres">
      <dgm:prSet presAssocID="{D37D7EE0-1624-463A-901A-643650A163F6}" presName="parentText" presStyleLbl="node1" presStyleIdx="0" presStyleCnt="1" custLinFactNeighborX="123" custLinFactNeighborY="-3014">
        <dgm:presLayoutVars>
          <dgm:chMax val="0"/>
          <dgm:bulletEnabled val="1"/>
        </dgm:presLayoutVars>
      </dgm:prSet>
      <dgm:spPr/>
      <dgm:t>
        <a:bodyPr/>
        <a:lstStyle/>
        <a:p>
          <a:endParaRPr lang="en-US"/>
        </a:p>
      </dgm:t>
    </dgm:pt>
    <dgm:pt modelId="{4EF1E81C-D454-41BE-87A3-5AAEA45EB032}" type="pres">
      <dgm:prSet presAssocID="{D37D7EE0-1624-463A-901A-643650A163F6}" presName="childText" presStyleLbl="revTx" presStyleIdx="0" presStyleCnt="1" custScaleY="107915">
        <dgm:presLayoutVars>
          <dgm:bulletEnabled val="1"/>
        </dgm:presLayoutVars>
      </dgm:prSet>
      <dgm:spPr/>
      <dgm:t>
        <a:bodyPr/>
        <a:lstStyle/>
        <a:p>
          <a:endParaRPr lang="en-US"/>
        </a:p>
      </dgm:t>
    </dgm:pt>
  </dgm:ptLst>
  <dgm:cxnLst>
    <dgm:cxn modelId="{293BE0F6-5529-4FFB-A592-69B1D5061A8F}" srcId="{D37D7EE0-1624-463A-901A-643650A163F6}" destId="{D505502F-C4D6-402A-82F7-ABF4EB967E37}" srcOrd="5" destOrd="0" parTransId="{788064CD-3738-468B-8173-706EE85093ED}" sibTransId="{7BC6F8E4-044A-4621-9C0E-66622CEC53AE}"/>
    <dgm:cxn modelId="{DD71DE65-1692-478A-8481-1406FE3D7A01}" type="presOf" srcId="{62F2C949-D6AA-4613-B97D-BB110984865D}" destId="{2361C3E2-E1CA-481A-B062-9FD00BBD7DA8}" srcOrd="0" destOrd="0" presId="urn:microsoft.com/office/officeart/2005/8/layout/vList2"/>
    <dgm:cxn modelId="{562F72EA-2DC3-4762-9EAD-EC5EF4A84DF2}" type="presOf" srcId="{E989B1E8-B20A-446C-85B3-A98522B4850D}" destId="{4EF1E81C-D454-41BE-87A3-5AAEA45EB032}" srcOrd="0" destOrd="0" presId="urn:microsoft.com/office/officeart/2005/8/layout/vList2"/>
    <dgm:cxn modelId="{18A8F1BA-BAF4-4F7F-BD23-6933096F2334}" type="presOf" srcId="{D505502F-C4D6-402A-82F7-ABF4EB967E37}" destId="{4EF1E81C-D454-41BE-87A3-5AAEA45EB032}" srcOrd="0" destOrd="5" presId="urn:microsoft.com/office/officeart/2005/8/layout/vList2"/>
    <dgm:cxn modelId="{D79F3E13-7892-4A25-B608-FB2FD5137C8B}" type="presOf" srcId="{E2A4C190-ACBE-43AB-B743-A692A94B8D80}" destId="{4EF1E81C-D454-41BE-87A3-5AAEA45EB032}" srcOrd="0" destOrd="2" presId="urn:microsoft.com/office/officeart/2005/8/layout/vList2"/>
    <dgm:cxn modelId="{8C77C3A9-361C-44DD-8C91-94B608204820}" srcId="{62F2C949-D6AA-4613-B97D-BB110984865D}" destId="{D37D7EE0-1624-463A-901A-643650A163F6}" srcOrd="0" destOrd="0" parTransId="{41AA1290-0498-41F5-85B8-7A5DF3ACCF57}" sibTransId="{D7FFF6A6-556A-4643-AE9D-162648C9A4F0}"/>
    <dgm:cxn modelId="{609C02E8-22C2-459E-AE61-EF804B9DD339}" srcId="{D37D7EE0-1624-463A-901A-643650A163F6}" destId="{93E46F68-7B18-448F-A846-EB881EF47760}" srcOrd="3" destOrd="0" parTransId="{4EE91296-7B4D-469C-B9F9-66804234BD78}" sibTransId="{9DD67D84-0CA4-4BD8-A59C-41128220F9E1}"/>
    <dgm:cxn modelId="{10A608FA-E38F-4917-AF81-A70D6AD88C8D}" srcId="{D37D7EE0-1624-463A-901A-643650A163F6}" destId="{495D9407-41E8-4B7B-BEEE-B82203A81077}" srcOrd="1" destOrd="0" parTransId="{A758C451-D87F-47C8-803F-EE24189E4297}" sibTransId="{7F67C845-7288-466C-ADF2-5D9A46CDAC5A}"/>
    <dgm:cxn modelId="{464C095D-709B-4D14-BB00-05224A8EBFD7}" type="presOf" srcId="{D37D7EE0-1624-463A-901A-643650A163F6}" destId="{A63C2DE2-D292-40B4-931B-EE6D0CDC5103}" srcOrd="0" destOrd="0" presId="urn:microsoft.com/office/officeart/2005/8/layout/vList2"/>
    <dgm:cxn modelId="{6DC3F278-863A-42AE-8B82-EF750FCEDC52}" type="presOf" srcId="{93E46F68-7B18-448F-A846-EB881EF47760}" destId="{4EF1E81C-D454-41BE-87A3-5AAEA45EB032}" srcOrd="0" destOrd="3" presId="urn:microsoft.com/office/officeart/2005/8/layout/vList2"/>
    <dgm:cxn modelId="{41E1D279-1848-417F-B296-8EA1E5202E62}" srcId="{D37D7EE0-1624-463A-901A-643650A163F6}" destId="{E989B1E8-B20A-446C-85B3-A98522B4850D}" srcOrd="0" destOrd="0" parTransId="{86200DFF-D2AE-4F0C-9E1B-866025A367A7}" sibTransId="{AB128382-C038-4490-9099-9A1DB1D9D768}"/>
    <dgm:cxn modelId="{43F30C79-0303-4A6E-9133-091993B2FD57}" type="presOf" srcId="{495D9407-41E8-4B7B-BEEE-B82203A81077}" destId="{4EF1E81C-D454-41BE-87A3-5AAEA45EB032}" srcOrd="0" destOrd="1" presId="urn:microsoft.com/office/officeart/2005/8/layout/vList2"/>
    <dgm:cxn modelId="{581AFFDE-2A03-415A-9DFB-0FFB07F202B0}" type="presOf" srcId="{1CE8E532-A88D-4494-A78E-D930749EDC78}" destId="{4EF1E81C-D454-41BE-87A3-5AAEA45EB032}" srcOrd="0" destOrd="4" presId="urn:microsoft.com/office/officeart/2005/8/layout/vList2"/>
    <dgm:cxn modelId="{5DD2AC9D-BD0E-4409-A1F0-09EF7BD3E566}" srcId="{D37D7EE0-1624-463A-901A-643650A163F6}" destId="{E2A4C190-ACBE-43AB-B743-A692A94B8D80}" srcOrd="2" destOrd="0" parTransId="{2E93FAAB-90CF-4EE7-B29E-80BF451E8510}" sibTransId="{36FFAA2B-9BEF-47D3-85F0-1B10AB21AEDB}"/>
    <dgm:cxn modelId="{2244B041-B03D-4419-B3DB-32D123665310}" srcId="{D37D7EE0-1624-463A-901A-643650A163F6}" destId="{1CE8E532-A88D-4494-A78E-D930749EDC78}" srcOrd="4" destOrd="0" parTransId="{A0B43305-80A8-4B06-BB1E-A921D1B7429D}" sibTransId="{26D90D3F-1075-4CAA-9398-13C5EA38113B}"/>
    <dgm:cxn modelId="{B3158B18-2690-48EE-AEED-B38C56B2757A}" type="presParOf" srcId="{2361C3E2-E1CA-481A-B062-9FD00BBD7DA8}" destId="{A63C2DE2-D292-40B4-931B-EE6D0CDC5103}" srcOrd="0" destOrd="0" presId="urn:microsoft.com/office/officeart/2005/8/layout/vList2"/>
    <dgm:cxn modelId="{1300927B-8A20-4AE5-8FFA-385F1DC3C6AC}" type="presParOf" srcId="{2361C3E2-E1CA-481A-B062-9FD00BBD7DA8}" destId="{4EF1E81C-D454-41BE-87A3-5AAEA45EB03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A542C-0671-426D-9F66-83F143568C5B}">
      <dsp:nvSpPr>
        <dsp:cNvPr id="0" name=""/>
        <dsp:cNvSpPr/>
      </dsp:nvSpPr>
      <dsp:spPr>
        <a:xfrm>
          <a:off x="0" y="0"/>
          <a:ext cx="84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26F3B-5EF5-420E-9147-81A8630BFEA8}">
      <dsp:nvSpPr>
        <dsp:cNvPr id="0" name=""/>
        <dsp:cNvSpPr/>
      </dsp:nvSpPr>
      <dsp:spPr>
        <a:xfrm>
          <a:off x="0" y="530"/>
          <a:ext cx="8458200" cy="62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latin typeface="Verdana" pitchFamily="34" charset="0"/>
              <a:ea typeface="Verdana" pitchFamily="34" charset="0"/>
              <a:cs typeface="Verdana" pitchFamily="34" charset="0"/>
            </a:rPr>
            <a:t>Providing adequate exposure</a:t>
          </a:r>
          <a:endParaRPr lang="en-US" sz="2400" kern="1200" dirty="0">
            <a:latin typeface="Verdana" pitchFamily="34" charset="0"/>
            <a:ea typeface="Verdana" pitchFamily="34" charset="0"/>
            <a:cs typeface="Verdana" pitchFamily="34" charset="0"/>
          </a:endParaRPr>
        </a:p>
      </dsp:txBody>
      <dsp:txXfrm>
        <a:off x="0" y="530"/>
        <a:ext cx="8458200" cy="620334"/>
      </dsp:txXfrm>
    </dsp:sp>
    <dsp:sp modelId="{9969F920-E9A4-48E6-AC28-1F4D1BB3A8DF}">
      <dsp:nvSpPr>
        <dsp:cNvPr id="0" name=""/>
        <dsp:cNvSpPr/>
      </dsp:nvSpPr>
      <dsp:spPr>
        <a:xfrm>
          <a:off x="0" y="620864"/>
          <a:ext cx="84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39107-E75B-41D9-9EE4-E8E73147794E}">
      <dsp:nvSpPr>
        <dsp:cNvPr id="0" name=""/>
        <dsp:cNvSpPr/>
      </dsp:nvSpPr>
      <dsp:spPr>
        <a:xfrm>
          <a:off x="0" y="620864"/>
          <a:ext cx="8458200" cy="62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latin typeface="Verdana" pitchFamily="34" charset="0"/>
              <a:ea typeface="Verdana" pitchFamily="34" charset="0"/>
              <a:cs typeface="Verdana" pitchFamily="34" charset="0"/>
            </a:rPr>
            <a:t>Maintaining patient dignity</a:t>
          </a:r>
          <a:endParaRPr lang="en-US" sz="2400" kern="1200" dirty="0">
            <a:latin typeface="Verdana" pitchFamily="34" charset="0"/>
            <a:ea typeface="Verdana" pitchFamily="34" charset="0"/>
            <a:cs typeface="Verdana" pitchFamily="34" charset="0"/>
          </a:endParaRPr>
        </a:p>
      </dsp:txBody>
      <dsp:txXfrm>
        <a:off x="0" y="620864"/>
        <a:ext cx="8458200" cy="620334"/>
      </dsp:txXfrm>
    </dsp:sp>
    <dsp:sp modelId="{4EC0D520-BF87-4F9C-8032-68B6679FDA76}">
      <dsp:nvSpPr>
        <dsp:cNvPr id="0" name=""/>
        <dsp:cNvSpPr/>
      </dsp:nvSpPr>
      <dsp:spPr>
        <a:xfrm>
          <a:off x="0" y="1241198"/>
          <a:ext cx="84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19B94-227E-45FB-B90E-5CD3D9DA1C1A}">
      <dsp:nvSpPr>
        <dsp:cNvPr id="0" name=""/>
        <dsp:cNvSpPr/>
      </dsp:nvSpPr>
      <dsp:spPr>
        <a:xfrm>
          <a:off x="0" y="1241198"/>
          <a:ext cx="8458200" cy="62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latin typeface="Verdana" pitchFamily="34" charset="0"/>
              <a:ea typeface="Verdana" pitchFamily="34" charset="0"/>
              <a:cs typeface="Verdana" pitchFamily="34" charset="0"/>
            </a:rPr>
            <a:t>Allowing for optimum ventilation</a:t>
          </a:r>
          <a:endParaRPr lang="en-US" sz="2400" kern="1200" dirty="0">
            <a:latin typeface="Verdana" pitchFamily="34" charset="0"/>
            <a:ea typeface="Verdana" pitchFamily="34" charset="0"/>
            <a:cs typeface="Verdana" pitchFamily="34" charset="0"/>
          </a:endParaRPr>
        </a:p>
      </dsp:txBody>
      <dsp:txXfrm>
        <a:off x="0" y="1241198"/>
        <a:ext cx="8458200" cy="620334"/>
      </dsp:txXfrm>
    </dsp:sp>
    <dsp:sp modelId="{1F659204-1858-483E-A68A-7FE6CEEF0CF8}">
      <dsp:nvSpPr>
        <dsp:cNvPr id="0" name=""/>
        <dsp:cNvSpPr/>
      </dsp:nvSpPr>
      <dsp:spPr>
        <a:xfrm>
          <a:off x="0" y="1861532"/>
          <a:ext cx="84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888FF-D481-4EA0-80E4-F87B5A7CDFCC}">
      <dsp:nvSpPr>
        <dsp:cNvPr id="0" name=""/>
        <dsp:cNvSpPr/>
      </dsp:nvSpPr>
      <dsp:spPr>
        <a:xfrm>
          <a:off x="0" y="1861532"/>
          <a:ext cx="8458200" cy="62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latin typeface="Verdana" pitchFamily="34" charset="0"/>
              <a:ea typeface="Verdana" pitchFamily="34" charset="0"/>
              <a:cs typeface="Verdana" pitchFamily="34" charset="0"/>
            </a:rPr>
            <a:t>Providing adequate access</a:t>
          </a:r>
          <a:endParaRPr lang="en-US" sz="2400" kern="1200" dirty="0">
            <a:latin typeface="Verdana" pitchFamily="34" charset="0"/>
            <a:ea typeface="Verdana" pitchFamily="34" charset="0"/>
            <a:cs typeface="Verdana" pitchFamily="34" charset="0"/>
          </a:endParaRPr>
        </a:p>
      </dsp:txBody>
      <dsp:txXfrm>
        <a:off x="0" y="1861532"/>
        <a:ext cx="8458200" cy="620334"/>
      </dsp:txXfrm>
    </dsp:sp>
    <dsp:sp modelId="{97716FCB-DF57-482C-A39A-418313159D30}">
      <dsp:nvSpPr>
        <dsp:cNvPr id="0" name=""/>
        <dsp:cNvSpPr/>
      </dsp:nvSpPr>
      <dsp:spPr>
        <a:xfrm>
          <a:off x="0" y="2481867"/>
          <a:ext cx="84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D0107-E2CF-4A61-9E64-4079112F29C8}">
      <dsp:nvSpPr>
        <dsp:cNvPr id="0" name=""/>
        <dsp:cNvSpPr/>
      </dsp:nvSpPr>
      <dsp:spPr>
        <a:xfrm>
          <a:off x="0" y="2481867"/>
          <a:ext cx="8458200" cy="62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latin typeface="Verdana" pitchFamily="34" charset="0"/>
              <a:ea typeface="Verdana" pitchFamily="34" charset="0"/>
              <a:cs typeface="Verdana" pitchFamily="34" charset="0"/>
            </a:rPr>
            <a:t>Avoiding poor perfusion</a:t>
          </a:r>
          <a:endParaRPr lang="en-US" sz="2400" kern="1200" dirty="0">
            <a:latin typeface="Verdana" pitchFamily="34" charset="0"/>
            <a:ea typeface="Verdana" pitchFamily="34" charset="0"/>
            <a:cs typeface="Verdana" pitchFamily="34" charset="0"/>
          </a:endParaRPr>
        </a:p>
      </dsp:txBody>
      <dsp:txXfrm>
        <a:off x="0" y="2481867"/>
        <a:ext cx="8458200" cy="620334"/>
      </dsp:txXfrm>
    </dsp:sp>
    <dsp:sp modelId="{70027CD3-9766-42A5-AA61-B2B6196CB4A1}">
      <dsp:nvSpPr>
        <dsp:cNvPr id="0" name=""/>
        <dsp:cNvSpPr/>
      </dsp:nvSpPr>
      <dsp:spPr>
        <a:xfrm>
          <a:off x="0" y="3102201"/>
          <a:ext cx="84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D5C956-D81D-4F5C-BCDC-8A75480DA029}">
      <dsp:nvSpPr>
        <dsp:cNvPr id="0" name=""/>
        <dsp:cNvSpPr/>
      </dsp:nvSpPr>
      <dsp:spPr>
        <a:xfrm>
          <a:off x="0" y="3102201"/>
          <a:ext cx="8458200" cy="62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latin typeface="Verdana" pitchFamily="34" charset="0"/>
              <a:ea typeface="Verdana" pitchFamily="34" charset="0"/>
              <a:cs typeface="Verdana" pitchFamily="34" charset="0"/>
            </a:rPr>
            <a:t>Protecting fingers, toes, genitals</a:t>
          </a:r>
          <a:endParaRPr lang="en-US" sz="2400" kern="1200" dirty="0">
            <a:latin typeface="Verdana" pitchFamily="34" charset="0"/>
            <a:ea typeface="Verdana" pitchFamily="34" charset="0"/>
            <a:cs typeface="Verdana" pitchFamily="34" charset="0"/>
          </a:endParaRPr>
        </a:p>
      </dsp:txBody>
      <dsp:txXfrm>
        <a:off x="0" y="3102201"/>
        <a:ext cx="8458200" cy="620334"/>
      </dsp:txXfrm>
    </dsp:sp>
    <dsp:sp modelId="{B177F937-19EB-46FD-950D-683F0E66AB53}">
      <dsp:nvSpPr>
        <dsp:cNvPr id="0" name=""/>
        <dsp:cNvSpPr/>
      </dsp:nvSpPr>
      <dsp:spPr>
        <a:xfrm>
          <a:off x="0" y="3722535"/>
          <a:ext cx="84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F29EE-8C52-47C2-A9B4-2BACBE578213}">
      <dsp:nvSpPr>
        <dsp:cNvPr id="0" name=""/>
        <dsp:cNvSpPr/>
      </dsp:nvSpPr>
      <dsp:spPr>
        <a:xfrm>
          <a:off x="0" y="3722535"/>
          <a:ext cx="8458200" cy="620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latin typeface="Verdana" pitchFamily="34" charset="0"/>
              <a:ea typeface="Verdana" pitchFamily="34" charset="0"/>
              <a:cs typeface="Verdana" pitchFamily="34" charset="0"/>
            </a:rPr>
            <a:t>Protecting muscles, nerves, bony prominences</a:t>
          </a:r>
          <a:endParaRPr lang="en-US" sz="2400" kern="1200" dirty="0">
            <a:latin typeface="Verdana" pitchFamily="34" charset="0"/>
            <a:ea typeface="Verdana" pitchFamily="34" charset="0"/>
            <a:cs typeface="Verdana" pitchFamily="34" charset="0"/>
          </a:endParaRPr>
        </a:p>
      </dsp:txBody>
      <dsp:txXfrm>
        <a:off x="0" y="3722535"/>
        <a:ext cx="8458200" cy="6203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DC8FCD-D319-4CEA-86F9-57716F47C3EA}" type="datetimeFigureOut">
              <a:rPr lang="en-US" smtClean="0"/>
              <a:pPr/>
              <a:t>12/18/2015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BED1B-5D3E-4954-AE7F-744386DFAF27}" type="slidenum">
              <a:rPr lang="en-US" smtClean="0"/>
              <a:pPr/>
              <a:t>‹#›</a:t>
            </a:fld>
            <a:endParaRPr lang="en-US"/>
          </a:p>
        </p:txBody>
      </p:sp>
    </p:spTree>
    <p:extLst>
      <p:ext uri="{BB962C8B-B14F-4D97-AF65-F5344CB8AC3E}">
        <p14:creationId xmlns:p14="http://schemas.microsoft.com/office/powerpoint/2010/main" val="421597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BBED1B-5D3E-4954-AE7F-744386DFAF27}" type="slidenum">
              <a:rPr lang="en-US" smtClean="0"/>
              <a:pPr/>
              <a:t>1</a:t>
            </a:fld>
            <a:endParaRPr lang="en-US"/>
          </a:p>
        </p:txBody>
      </p:sp>
    </p:spTree>
    <p:extLst>
      <p:ext uri="{BB962C8B-B14F-4D97-AF65-F5344CB8AC3E}">
        <p14:creationId xmlns:p14="http://schemas.microsoft.com/office/powerpoint/2010/main" val="71054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Heat on the body surface increases tissue metabolism and multiplies the demand for oxygen.</a:t>
            </a:r>
          </a:p>
          <a:p>
            <a:r>
              <a:rPr lang="en-US" sz="1400" kern="1200" dirty="0" smtClean="0">
                <a:solidFill>
                  <a:schemeClr val="tx1"/>
                </a:solidFill>
                <a:effectLst/>
              </a:rPr>
              <a:t>If the tissue is also under pressure, constriction of vessels may impede blood flow so that those metabolic demands are not met.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10</a:t>
            </a:fld>
            <a:endParaRPr lang="en-US"/>
          </a:p>
        </p:txBody>
      </p:sp>
    </p:spTree>
    <p:extLst>
      <p:ext uri="{BB962C8B-B14F-4D97-AF65-F5344CB8AC3E}">
        <p14:creationId xmlns:p14="http://schemas.microsoft.com/office/powerpoint/2010/main" val="142844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Cold environmental conditions, such as those found in the OR, can lead to hypothermia.</a:t>
            </a:r>
          </a:p>
          <a:p>
            <a:r>
              <a:rPr lang="en-US" sz="1400" kern="1200" dirty="0" smtClean="0">
                <a:solidFill>
                  <a:schemeClr val="tx1"/>
                </a:solidFill>
                <a:effectLst/>
              </a:rPr>
              <a:t>A cold core temperature can lessen peripheral circulation, reducing oxygen delivery to the skin and underlying tissue.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11</a:t>
            </a:fld>
            <a:endParaRPr lang="en-US"/>
          </a:p>
        </p:txBody>
      </p:sp>
    </p:spTree>
    <p:extLst>
      <p:ext uri="{BB962C8B-B14F-4D97-AF65-F5344CB8AC3E}">
        <p14:creationId xmlns:p14="http://schemas.microsoft.com/office/powerpoint/2010/main" val="273689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Negativity occurs when layers of materials, such as extra sheets or blankets are placed over the OR mattress or padding.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Extra linen is abrasive and diminishes the pressure-reducing properties of the mattress or padding.  Therefore, extra layers of material between the patient and the OR bed mattress should be avoided as much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Remember to take the extra seconds required to untie the patient’s gown and ensure that the gown and blanket do not become lodged under the patient. </a:t>
            </a:r>
          </a:p>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12</a:t>
            </a:fld>
            <a:endParaRPr lang="en-US"/>
          </a:p>
        </p:txBody>
      </p:sp>
    </p:spTree>
    <p:extLst>
      <p:ext uri="{BB962C8B-B14F-4D97-AF65-F5344CB8AC3E}">
        <p14:creationId xmlns:p14="http://schemas.microsoft.com/office/powerpoint/2010/main" val="3972618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Stretching or compression of the nerves is another positioning injury that can result in either transient or permanent nerve damage. </a:t>
            </a:r>
          </a:p>
          <a:p>
            <a:r>
              <a:rPr lang="en-US" sz="1400" kern="1200" dirty="0" smtClean="0">
                <a:solidFill>
                  <a:schemeClr val="tx1"/>
                </a:solidFill>
                <a:effectLst/>
              </a:rPr>
              <a:t>The most common sites of injury associated with positioning are the brachial plexus, peroneal, and facial nerves.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13</a:t>
            </a:fld>
            <a:endParaRPr lang="en-US"/>
          </a:p>
        </p:txBody>
      </p:sp>
    </p:spTree>
    <p:extLst>
      <p:ext uri="{BB962C8B-B14F-4D97-AF65-F5344CB8AC3E}">
        <p14:creationId xmlns:p14="http://schemas.microsoft.com/office/powerpoint/2010/main" val="294770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latin typeface="+mn-lt"/>
                <a:ea typeface="+mn-ea"/>
                <a:cs typeface="+mn-cs"/>
              </a:rPr>
              <a:t>The brachial plexus consists of a bundle of nerve cords that innervate the shoulder, arm, and hand. </a:t>
            </a:r>
          </a:p>
        </p:txBody>
      </p:sp>
      <p:sp>
        <p:nvSpPr>
          <p:cNvPr id="4" name="Slide Number Placeholder 3"/>
          <p:cNvSpPr>
            <a:spLocks noGrp="1"/>
          </p:cNvSpPr>
          <p:nvPr>
            <p:ph type="sldNum" sz="quarter" idx="10"/>
          </p:nvPr>
        </p:nvSpPr>
        <p:spPr/>
        <p:txBody>
          <a:bodyPr/>
          <a:lstStyle/>
          <a:p>
            <a:fld id="{AEBBED1B-5D3E-4954-AE7F-744386DFAF27}" type="slidenum">
              <a:rPr lang="en-US" smtClean="0"/>
              <a:pPr/>
              <a:t>14</a:t>
            </a:fld>
            <a:endParaRPr lang="en-US"/>
          </a:p>
        </p:txBody>
      </p:sp>
    </p:spTree>
    <p:extLst>
      <p:ext uri="{BB962C8B-B14F-4D97-AF65-F5344CB8AC3E}">
        <p14:creationId xmlns:p14="http://schemas.microsoft.com/office/powerpoint/2010/main" val="176385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Incorrect</a:t>
            </a:r>
            <a:r>
              <a:rPr lang="en-US" sz="1400" kern="1200" baseline="0" dirty="0" smtClean="0">
                <a:solidFill>
                  <a:schemeClr val="tx1"/>
                </a:solidFill>
                <a:effectLst/>
              </a:rPr>
              <a:t> positioning techniques that increase the risk of brachial plexus injury include</a:t>
            </a:r>
          </a:p>
          <a:p>
            <a:pPr marL="285750" indent="-285750">
              <a:buFont typeface="Arial" panose="020B0604020202020204" pitchFamily="34" charset="0"/>
              <a:buChar char="•"/>
            </a:pPr>
            <a:r>
              <a:rPr lang="en-US" sz="1400" kern="1200" baseline="0" dirty="0" smtClean="0">
                <a:solidFill>
                  <a:schemeClr val="tx1"/>
                </a:solidFill>
                <a:effectLst/>
              </a:rPr>
              <a:t>placing the arms on </a:t>
            </a:r>
            <a:r>
              <a:rPr lang="en-US" sz="1400" kern="1200" baseline="0" dirty="0" err="1" smtClean="0">
                <a:solidFill>
                  <a:schemeClr val="tx1"/>
                </a:solidFill>
                <a:effectLst/>
              </a:rPr>
              <a:t>armboards</a:t>
            </a:r>
            <a:r>
              <a:rPr lang="en-US" sz="1400" kern="1200" baseline="0" dirty="0" smtClean="0">
                <a:solidFill>
                  <a:schemeClr val="tx1"/>
                </a:solidFill>
                <a:effectLst/>
              </a:rPr>
              <a:t> that extend beyond a </a:t>
            </a:r>
            <a:r>
              <a:rPr lang="en-US" sz="1400" kern="1200" dirty="0" smtClean="0">
                <a:solidFill>
                  <a:schemeClr val="tx1"/>
                </a:solidFill>
                <a:effectLst/>
              </a:rPr>
              <a:t>90° angle to the body; </a:t>
            </a:r>
          </a:p>
          <a:p>
            <a:pPr marL="285750" indent="-285750">
              <a:buFont typeface="Arial" panose="020B0604020202020204" pitchFamily="34" charset="0"/>
              <a:buChar char="•"/>
            </a:pPr>
            <a:r>
              <a:rPr lang="en-US" sz="1400" kern="1200" dirty="0" smtClean="0">
                <a:solidFill>
                  <a:schemeClr val="tx1"/>
                </a:solidFill>
                <a:effectLst/>
              </a:rPr>
              <a:t>using an </a:t>
            </a:r>
            <a:r>
              <a:rPr lang="en-US" sz="1400" kern="1200" dirty="0" err="1" smtClean="0">
                <a:solidFill>
                  <a:schemeClr val="tx1"/>
                </a:solidFill>
                <a:effectLst/>
              </a:rPr>
              <a:t>armboard</a:t>
            </a:r>
            <a:r>
              <a:rPr lang="en-US" sz="1400" kern="1200" dirty="0" smtClean="0">
                <a:solidFill>
                  <a:schemeClr val="tx1"/>
                </a:solidFill>
                <a:effectLst/>
              </a:rPr>
              <a:t> that is higher or lower than the OR bed; </a:t>
            </a:r>
          </a:p>
          <a:p>
            <a:pPr marL="285750" indent="-285750">
              <a:buFont typeface="Arial" panose="020B0604020202020204" pitchFamily="34" charset="0"/>
              <a:buChar char="•"/>
            </a:pPr>
            <a:r>
              <a:rPr lang="en-US" sz="1400" kern="1200" dirty="0" smtClean="0">
                <a:solidFill>
                  <a:schemeClr val="tx1"/>
                </a:solidFill>
                <a:effectLst/>
              </a:rPr>
              <a:t>extreme lateral rotation of the patient’s head; </a:t>
            </a:r>
          </a:p>
          <a:p>
            <a:pPr marL="285750" indent="-285750">
              <a:buFont typeface="Arial" panose="020B0604020202020204" pitchFamily="34" charset="0"/>
              <a:buChar char="•"/>
            </a:pPr>
            <a:r>
              <a:rPr lang="en-US" sz="1400" kern="1200" dirty="0" smtClean="0">
                <a:solidFill>
                  <a:schemeClr val="tx1"/>
                </a:solidFill>
                <a:effectLst/>
              </a:rPr>
              <a:t>leaning against the shoulder or arm while it is tucked against the body; and</a:t>
            </a:r>
          </a:p>
          <a:p>
            <a:pPr marL="285750" indent="-285750">
              <a:buFont typeface="Arial" panose="020B0604020202020204" pitchFamily="34" charset="0"/>
              <a:buChar char="•"/>
            </a:pPr>
            <a:r>
              <a:rPr lang="en-US" sz="1400" kern="1200" dirty="0" smtClean="0">
                <a:solidFill>
                  <a:schemeClr val="tx1"/>
                </a:solidFill>
                <a:effectLst/>
              </a:rPr>
              <a:t>shoulder braces used to support the patient in Trendelenburg’s.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15</a:t>
            </a:fld>
            <a:endParaRPr lang="en-US"/>
          </a:p>
        </p:txBody>
      </p:sp>
    </p:spTree>
    <p:extLst>
      <p:ext uri="{BB962C8B-B14F-4D97-AF65-F5344CB8AC3E}">
        <p14:creationId xmlns:p14="http://schemas.microsoft.com/office/powerpoint/2010/main" val="352903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The common peroneal nerve is a branch of the sciatic nerve</a:t>
            </a:r>
            <a:r>
              <a:rPr lang="en-US" sz="1400" b="1" kern="1200" dirty="0" smtClean="0">
                <a:solidFill>
                  <a:schemeClr val="tx1"/>
                </a:solidFill>
                <a:effectLst/>
              </a:rPr>
              <a:t> </a:t>
            </a:r>
            <a:r>
              <a:rPr lang="en-US" sz="1400" b="0" kern="1200" dirty="0" smtClean="0">
                <a:solidFill>
                  <a:schemeClr val="tx1"/>
                </a:solidFill>
                <a:effectLst/>
              </a:rPr>
              <a:t>that</a:t>
            </a:r>
            <a:r>
              <a:rPr lang="en-US" sz="1400" kern="1200" dirty="0" smtClean="0">
                <a:solidFill>
                  <a:schemeClr val="tx1"/>
                </a:solidFill>
                <a:effectLst/>
              </a:rPr>
              <a:t> supplies movement and sensation to the lower leg, foot and toes.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16</a:t>
            </a:fld>
            <a:endParaRPr lang="en-US"/>
          </a:p>
        </p:txBody>
      </p:sp>
    </p:spTree>
    <p:extLst>
      <p:ext uri="{BB962C8B-B14F-4D97-AF65-F5344CB8AC3E}">
        <p14:creationId xmlns:p14="http://schemas.microsoft.com/office/powerpoint/2010/main" val="254380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The common peroneal nerve is extremely vulnerable to direct compression injuries caused by rigid surfaces (</a:t>
            </a:r>
            <a:r>
              <a:rPr lang="en-US" sz="1400" kern="1200" dirty="0" err="1" smtClean="0">
                <a:solidFill>
                  <a:schemeClr val="tx1"/>
                </a:solidFill>
                <a:effectLst/>
              </a:rPr>
              <a:t>eg</a:t>
            </a:r>
            <a:r>
              <a:rPr lang="en-US" sz="1400" kern="1200" dirty="0" smtClean="0">
                <a:solidFill>
                  <a:schemeClr val="tx1"/>
                </a:solidFill>
                <a:effectLst/>
              </a:rPr>
              <a:t>, stirrup bars, bean bag). </a:t>
            </a:r>
          </a:p>
          <a:p>
            <a:r>
              <a:rPr lang="en-US" sz="1400" kern="1200" dirty="0" smtClean="0">
                <a:solidFill>
                  <a:schemeClr val="tx1"/>
                </a:solidFill>
                <a:effectLst/>
              </a:rPr>
              <a:t>The risk for injury to the common peroneal nerve is also increased in patients who are thin and have minimal overlying tissue in this area.</a:t>
            </a:r>
          </a:p>
          <a:p>
            <a:r>
              <a:rPr lang="en-US" sz="1400" kern="1200" dirty="0" smtClean="0">
                <a:solidFill>
                  <a:schemeClr val="tx1"/>
                </a:solidFill>
                <a:effectLst/>
              </a:rPr>
              <a:t>The muscle-relaxing effects of anesthesia can lead to hyperextension of the knees, and this hyperextension can stretch the peroneal and </a:t>
            </a:r>
            <a:r>
              <a:rPr lang="en-US" sz="1400" kern="1200" dirty="0" err="1" smtClean="0">
                <a:solidFill>
                  <a:schemeClr val="tx1"/>
                </a:solidFill>
                <a:effectLst/>
              </a:rPr>
              <a:t>tibial</a:t>
            </a:r>
            <a:r>
              <a:rPr lang="en-US" sz="1400" kern="1200" dirty="0" smtClean="0">
                <a:solidFill>
                  <a:schemeClr val="tx1"/>
                </a:solidFill>
                <a:effectLst/>
              </a:rPr>
              <a:t> nerves. This is one of the reasons that the knees should be supported during surgery.  </a:t>
            </a:r>
          </a:p>
          <a:p>
            <a:r>
              <a:rPr lang="en-US" sz="1400" kern="1200" dirty="0" smtClean="0">
                <a:solidFill>
                  <a:schemeClr val="tx1"/>
                </a:solidFill>
                <a:effectLst/>
              </a:rPr>
              <a:t>However, excessive pressure behind the knee can compress the peroneal and </a:t>
            </a:r>
            <a:r>
              <a:rPr lang="en-US" sz="1400" kern="1200" dirty="0" err="1" smtClean="0">
                <a:solidFill>
                  <a:schemeClr val="tx1"/>
                </a:solidFill>
                <a:effectLst/>
              </a:rPr>
              <a:t>tibial</a:t>
            </a:r>
            <a:r>
              <a:rPr lang="en-US" sz="1400" kern="1200" dirty="0" smtClean="0">
                <a:solidFill>
                  <a:schemeClr val="tx1"/>
                </a:solidFill>
                <a:effectLst/>
              </a:rPr>
              <a:t> nerves where they pass through the popliteal fossa; therefore, only soft padding or pillows should be used for knee support. </a:t>
            </a:r>
          </a:p>
          <a:p>
            <a:r>
              <a:rPr lang="en-US" sz="1400" kern="1200" dirty="0" smtClean="0">
                <a:solidFill>
                  <a:schemeClr val="tx1"/>
                </a:solidFill>
                <a:effectLst/>
              </a:rPr>
              <a:t>Graduated compression stockings that are too tight can apply excessive pressure to the common peroneal nerve and </a:t>
            </a:r>
            <a:r>
              <a:rPr lang="en-US" sz="1400" kern="1200" dirty="0" err="1" smtClean="0">
                <a:solidFill>
                  <a:schemeClr val="tx1"/>
                </a:solidFill>
                <a:effectLst/>
              </a:rPr>
              <a:t>tibial</a:t>
            </a:r>
            <a:r>
              <a:rPr lang="en-US" sz="1400" kern="1200" dirty="0" smtClean="0">
                <a:solidFill>
                  <a:schemeClr val="tx1"/>
                </a:solidFill>
                <a:effectLst/>
              </a:rPr>
              <a:t> nerves. </a:t>
            </a:r>
          </a:p>
          <a:p>
            <a:r>
              <a:rPr lang="en-US" sz="1400" kern="1200" dirty="0" smtClean="0">
                <a:solidFill>
                  <a:schemeClr val="tx1"/>
                </a:solidFill>
                <a:effectLst/>
              </a:rPr>
              <a:t>Injury to the peroneal nerve can result in foot drop or lower-extremity paresthesia.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17</a:t>
            </a:fld>
            <a:endParaRPr lang="en-US"/>
          </a:p>
        </p:txBody>
      </p:sp>
    </p:spTree>
    <p:extLst>
      <p:ext uri="{BB962C8B-B14F-4D97-AF65-F5344CB8AC3E}">
        <p14:creationId xmlns:p14="http://schemas.microsoft.com/office/powerpoint/2010/main" val="641583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Poor patient positioning can also adversely affect pulmonary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Interference with pulmonary function can lead to hypoxia and respiratory compromise, and when combined with circulatory compromise from excessive pressure, can decrease the overall oxygen saturation of the blood.</a:t>
            </a:r>
          </a:p>
          <a:p>
            <a:r>
              <a:rPr lang="en-US" sz="1400" kern="1200" dirty="0" smtClean="0">
                <a:solidFill>
                  <a:schemeClr val="tx1"/>
                </a:solidFill>
                <a:effectLst/>
              </a:rPr>
              <a:t>As well, the normal flow of secretions may be affected causing fluid to shift into the alveoli resulting in pulmonary edema, congestion and atelectasis.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18</a:t>
            </a:fld>
            <a:endParaRPr lang="en-US"/>
          </a:p>
        </p:txBody>
      </p:sp>
    </p:spTree>
    <p:extLst>
      <p:ext uri="{BB962C8B-B14F-4D97-AF65-F5344CB8AC3E}">
        <p14:creationId xmlns:p14="http://schemas.microsoft.com/office/powerpoint/2010/main" val="1994775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One of the most devastating positioning injuries is damage to the eye.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The eyes do not always close during anesthesia, so they are vulnerable to abrasion from the movement of the face against the sheets, pillows, or drapes in certain positions and from being brushed by IV lines, masks, fingers, or the clothes of personnel.</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For this reason, when the patient is unconscious, the eyelids should be lubricated and taped shut.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Direct pressure on the eye, coupled with natural systemic hypotension from anesthesia, can cause central retinal artery occlusion which can result in temporary or permanent blindness.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Risk factors for eye injuries include</a:t>
            </a:r>
          </a:p>
          <a:p>
            <a:pPr marL="171450" lvl="0" indent="-171450">
              <a:buFont typeface="Arial" panose="020B0604020202020204" pitchFamily="34" charset="0"/>
              <a:buChar char="•"/>
            </a:pPr>
            <a:r>
              <a:rPr lang="en-US" sz="1400" kern="1200" dirty="0" smtClean="0">
                <a:solidFill>
                  <a:schemeClr val="tx1"/>
                </a:solidFill>
                <a:effectLst/>
              </a:rPr>
              <a:t>the use of the prone position,</a:t>
            </a:r>
          </a:p>
          <a:p>
            <a:pPr marL="171450" lvl="0" indent="-171450">
              <a:buFont typeface="Arial" panose="020B0604020202020204" pitchFamily="34" charset="0"/>
              <a:buChar char="•"/>
            </a:pPr>
            <a:r>
              <a:rPr lang="en-US" sz="1400" kern="1200" dirty="0" smtClean="0">
                <a:solidFill>
                  <a:schemeClr val="tx1"/>
                </a:solidFill>
                <a:effectLst/>
              </a:rPr>
              <a:t>the length of the procedure (</a:t>
            </a:r>
            <a:r>
              <a:rPr lang="en-US" sz="1400" kern="1200" dirty="0" err="1" smtClean="0">
                <a:solidFill>
                  <a:schemeClr val="tx1"/>
                </a:solidFill>
                <a:effectLst/>
              </a:rPr>
              <a:t>ie</a:t>
            </a:r>
            <a:r>
              <a:rPr lang="en-US" sz="1400" kern="1200" dirty="0" smtClean="0">
                <a:solidFill>
                  <a:schemeClr val="tx1"/>
                </a:solidFill>
                <a:effectLst/>
              </a:rPr>
              <a:t>, specifically, procedures lasting longer than six and a half hours), and</a:t>
            </a:r>
          </a:p>
          <a:p>
            <a:pPr marL="171450" indent="-171450">
              <a:buFont typeface="Arial" panose="020B0604020202020204" pitchFamily="34" charset="0"/>
              <a:buChar char="•"/>
            </a:pPr>
            <a:r>
              <a:rPr lang="en-US" sz="1400" kern="1200" dirty="0" smtClean="0">
                <a:solidFill>
                  <a:schemeClr val="tx1"/>
                </a:solidFill>
                <a:effectLst/>
              </a:rPr>
              <a:t>significant blood loss during the procedure.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19</a:t>
            </a:fld>
            <a:endParaRPr lang="en-US"/>
          </a:p>
        </p:txBody>
      </p:sp>
    </p:spTree>
    <p:extLst>
      <p:ext uri="{BB962C8B-B14F-4D97-AF65-F5344CB8AC3E}">
        <p14:creationId xmlns:p14="http://schemas.microsoft.com/office/powerpoint/2010/main" val="12310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BBED1B-5D3E-4954-AE7F-744386DFAF27}" type="slidenum">
              <a:rPr lang="en-US" smtClean="0"/>
              <a:pPr/>
              <a:t>2</a:t>
            </a:fld>
            <a:endParaRPr lang="en-US"/>
          </a:p>
        </p:txBody>
      </p:sp>
    </p:spTree>
    <p:extLst>
      <p:ext uri="{BB962C8B-B14F-4D97-AF65-F5344CB8AC3E}">
        <p14:creationId xmlns:p14="http://schemas.microsoft.com/office/powerpoint/2010/main" val="1377838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Patient factors that increase the risk for positioning injuries during surgery include</a:t>
            </a:r>
          </a:p>
          <a:p>
            <a:pPr marL="171450" lvl="0" indent="-171450">
              <a:buFont typeface="Arial" panose="020B0604020202020204" pitchFamily="34" charset="0"/>
              <a:buChar char="•"/>
            </a:pPr>
            <a:r>
              <a:rPr lang="en-US" sz="1400" kern="1200" dirty="0" smtClean="0">
                <a:solidFill>
                  <a:schemeClr val="tx1"/>
                </a:solidFill>
                <a:effectLst/>
              </a:rPr>
              <a:t>obese or underweight;</a:t>
            </a:r>
          </a:p>
          <a:p>
            <a:pPr marL="171450" lvl="0" indent="-171450">
              <a:buFont typeface="Arial" panose="020B0604020202020204" pitchFamily="34" charset="0"/>
              <a:buChar char="•"/>
            </a:pPr>
            <a:r>
              <a:rPr lang="en-US" sz="1400" kern="1200" dirty="0" smtClean="0">
                <a:solidFill>
                  <a:schemeClr val="tx1"/>
                </a:solidFill>
                <a:effectLst/>
              </a:rPr>
              <a:t>poor nutritional status;</a:t>
            </a:r>
          </a:p>
          <a:p>
            <a:pPr marL="171450" lvl="0" indent="-171450">
              <a:buFont typeface="Arial" panose="020B0604020202020204" pitchFamily="34" charset="0"/>
              <a:buChar char="•"/>
            </a:pPr>
            <a:r>
              <a:rPr lang="en-US" sz="1400" kern="1200" dirty="0" smtClean="0">
                <a:solidFill>
                  <a:schemeClr val="tx1"/>
                </a:solidFill>
                <a:effectLst/>
              </a:rPr>
              <a:t>advanced age (</a:t>
            </a:r>
            <a:r>
              <a:rPr lang="en-US" sz="1400" kern="1200" dirty="0" err="1" smtClean="0">
                <a:solidFill>
                  <a:schemeClr val="tx1"/>
                </a:solidFill>
                <a:effectLst/>
              </a:rPr>
              <a:t>ie</a:t>
            </a:r>
            <a:r>
              <a:rPr lang="en-US" sz="1400" kern="1200" dirty="0" smtClean="0">
                <a:solidFill>
                  <a:schemeClr val="tx1"/>
                </a:solidFill>
                <a:effectLst/>
              </a:rPr>
              <a:t>, age 70 or older);</a:t>
            </a:r>
          </a:p>
          <a:p>
            <a:pPr marL="628650" lvl="1" indent="-171450">
              <a:buFont typeface="Courier New" panose="02070309020205020404" pitchFamily="49" charset="0"/>
              <a:buChar char="o"/>
            </a:pPr>
            <a:r>
              <a:rPr lang="en-US" sz="1400" kern="1200" dirty="0" smtClean="0">
                <a:solidFill>
                  <a:schemeClr val="tx1"/>
                </a:solidFill>
                <a:effectLst/>
              </a:rPr>
              <a:t>advanced age alone is not necessarily the only determining factor,</a:t>
            </a:r>
          </a:p>
          <a:p>
            <a:pPr marL="628650" lvl="1" indent="-171450">
              <a:buFont typeface="Courier New" panose="02070309020205020404" pitchFamily="49" charset="0"/>
              <a:buChar char="o"/>
            </a:pPr>
            <a:r>
              <a:rPr lang="en-US" sz="1400" kern="1200" dirty="0" smtClean="0">
                <a:solidFill>
                  <a:schemeClr val="tx1"/>
                </a:solidFill>
                <a:effectLst/>
              </a:rPr>
              <a:t>a healthy 82-year old may be less vulnerable than a 35-year old with diabetes,</a:t>
            </a:r>
          </a:p>
          <a:p>
            <a:pPr marL="171450" lvl="0" indent="-171450">
              <a:buFont typeface="Arial" panose="020B0604020202020204" pitchFamily="34" charset="0"/>
              <a:buChar char="•"/>
            </a:pPr>
            <a:r>
              <a:rPr lang="en-US" sz="1400" kern="1200" dirty="0" smtClean="0">
                <a:solidFill>
                  <a:schemeClr val="tx1"/>
                </a:solidFill>
                <a:effectLst/>
              </a:rPr>
              <a:t>preexisting conditions (</a:t>
            </a:r>
            <a:r>
              <a:rPr lang="en-US" sz="1400" kern="1200" dirty="0" err="1" smtClean="0">
                <a:solidFill>
                  <a:schemeClr val="tx1"/>
                </a:solidFill>
                <a:effectLst/>
              </a:rPr>
              <a:t>eg</a:t>
            </a:r>
            <a:r>
              <a:rPr lang="en-US" sz="1400" kern="1200" dirty="0" smtClean="0">
                <a:solidFill>
                  <a:schemeClr val="tx1"/>
                </a:solidFill>
                <a:effectLst/>
              </a:rPr>
              <a:t>, arthritis, diabetes, hypertension);</a:t>
            </a:r>
          </a:p>
          <a:p>
            <a:pPr marL="171450" lvl="0" indent="-171450">
              <a:buFont typeface="Arial" panose="020B0604020202020204" pitchFamily="34" charset="0"/>
              <a:buChar char="•"/>
            </a:pPr>
            <a:r>
              <a:rPr lang="en-US" sz="1400" kern="1200" dirty="0" smtClean="0">
                <a:solidFill>
                  <a:schemeClr val="tx1"/>
                </a:solidFill>
                <a:effectLst/>
              </a:rPr>
              <a:t>history of skin breakdown or pressure ulcers; and</a:t>
            </a:r>
          </a:p>
          <a:p>
            <a:pPr marL="171450" indent="-171450">
              <a:buFont typeface="Arial" panose="020B0604020202020204" pitchFamily="34" charset="0"/>
              <a:buChar char="•"/>
            </a:pPr>
            <a:r>
              <a:rPr lang="en-US" sz="1400" kern="1200" dirty="0" smtClean="0">
                <a:solidFill>
                  <a:schemeClr val="tx1"/>
                </a:solidFill>
                <a:effectLst/>
              </a:rPr>
              <a:t>smoking which may lead to vasoconstriction, thereby increasing the risk of pressure ulcers.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20</a:t>
            </a:fld>
            <a:endParaRPr lang="en-US"/>
          </a:p>
        </p:txBody>
      </p:sp>
    </p:spTree>
    <p:extLst>
      <p:ext uri="{BB962C8B-B14F-4D97-AF65-F5344CB8AC3E}">
        <p14:creationId xmlns:p14="http://schemas.microsoft.com/office/powerpoint/2010/main" val="101276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Positioning is more than just the physical act of twisting and bending the</a:t>
            </a:r>
            <a:r>
              <a:rPr lang="en-US" sz="1400" kern="1200" baseline="0" dirty="0" smtClean="0">
                <a:solidFill>
                  <a:schemeClr val="tx1"/>
                </a:solidFill>
                <a:effectLst/>
              </a:rPr>
              <a:t> </a:t>
            </a:r>
            <a:r>
              <a:rPr lang="en-US" sz="1400" kern="1200" dirty="0" smtClean="0">
                <a:solidFill>
                  <a:schemeClr val="tx1"/>
                </a:solidFill>
                <a:effectLst/>
              </a:rPr>
              <a:t>patient into the desired position on the OR table. </a:t>
            </a:r>
          </a:p>
          <a:p>
            <a:r>
              <a:rPr lang="en-US" sz="1400" kern="1200" dirty="0" smtClean="0">
                <a:solidFill>
                  <a:schemeClr val="tx1"/>
                </a:solidFill>
                <a:effectLst/>
              </a:rPr>
              <a:t>Positioning the surgical patient is a collaborative process which involves the surgeon, anesthesia professional, perioperative RN and other perioperative team members (</a:t>
            </a:r>
            <a:r>
              <a:rPr lang="en-US" sz="1400" kern="1200" dirty="0" err="1" smtClean="0">
                <a:solidFill>
                  <a:schemeClr val="tx1"/>
                </a:solidFill>
                <a:effectLst/>
              </a:rPr>
              <a:t>eg</a:t>
            </a:r>
            <a:r>
              <a:rPr lang="en-US" sz="1400" kern="1200" dirty="0" smtClean="0">
                <a:solidFill>
                  <a:schemeClr val="tx1"/>
                </a:solidFill>
                <a:effectLst/>
              </a:rPr>
              <a:t>, first assistant, patient care technicians). </a:t>
            </a:r>
          </a:p>
          <a:p>
            <a:r>
              <a:rPr lang="en-US" sz="1400" kern="1200" dirty="0" smtClean="0">
                <a:solidFill>
                  <a:schemeClr val="tx1"/>
                </a:solidFill>
                <a:effectLst/>
              </a:rPr>
              <a:t>The process of positioning includes</a:t>
            </a:r>
          </a:p>
          <a:p>
            <a:pPr marL="171450" lvl="0" indent="-171450">
              <a:buFont typeface="Arial" panose="020B0604020202020204" pitchFamily="34" charset="0"/>
              <a:buChar char="•"/>
            </a:pPr>
            <a:r>
              <a:rPr lang="en-US" sz="1400" kern="1200" dirty="0" smtClean="0">
                <a:solidFill>
                  <a:schemeClr val="tx1"/>
                </a:solidFill>
                <a:effectLst/>
              </a:rPr>
              <a:t>the selection of the appropriate equipment for the procedure (</a:t>
            </a:r>
            <a:r>
              <a:rPr lang="en-US" sz="1400" kern="1200" dirty="0" err="1" smtClean="0">
                <a:solidFill>
                  <a:schemeClr val="tx1"/>
                </a:solidFill>
                <a:effectLst/>
              </a:rPr>
              <a:t>eg</a:t>
            </a:r>
            <a:r>
              <a:rPr lang="en-US" sz="1400" kern="1200" dirty="0" smtClean="0">
                <a:solidFill>
                  <a:schemeClr val="tx1"/>
                </a:solidFill>
                <a:effectLst/>
              </a:rPr>
              <a:t>, axillary rolls, stirrups),</a:t>
            </a:r>
          </a:p>
          <a:p>
            <a:pPr marL="171450" lvl="0" indent="-171450">
              <a:buFont typeface="Arial" panose="020B0604020202020204" pitchFamily="34" charset="0"/>
              <a:buChar char="•"/>
            </a:pPr>
            <a:r>
              <a:rPr lang="en-US" sz="1400" kern="1200" dirty="0" smtClean="0">
                <a:solidFill>
                  <a:schemeClr val="tx1"/>
                </a:solidFill>
                <a:effectLst/>
              </a:rPr>
              <a:t>a careful preoperative assessment,</a:t>
            </a:r>
          </a:p>
          <a:p>
            <a:pPr marL="171450" lvl="0" indent="-171450">
              <a:buFont typeface="Arial" panose="020B0604020202020204" pitchFamily="34" charset="0"/>
              <a:buChar char="•"/>
            </a:pPr>
            <a:r>
              <a:rPr lang="en-US" sz="1400" kern="1200" dirty="0" smtClean="0">
                <a:solidFill>
                  <a:schemeClr val="tx1"/>
                </a:solidFill>
                <a:effectLst/>
              </a:rPr>
              <a:t>positioning the patient,</a:t>
            </a:r>
          </a:p>
          <a:p>
            <a:pPr marL="171450" lvl="0" indent="-171450">
              <a:buFont typeface="Arial" panose="020B0604020202020204" pitchFamily="34" charset="0"/>
              <a:buChar char="•"/>
            </a:pPr>
            <a:r>
              <a:rPr lang="en-US" sz="1400" kern="1200" dirty="0" smtClean="0">
                <a:solidFill>
                  <a:schemeClr val="tx1"/>
                </a:solidFill>
                <a:effectLst/>
              </a:rPr>
              <a:t>thorough documentation of the positioning process, and</a:t>
            </a:r>
          </a:p>
          <a:p>
            <a:pPr marL="171450" indent="-171450">
              <a:buFont typeface="Arial" panose="020B0604020202020204" pitchFamily="34" charset="0"/>
              <a:buChar char="•"/>
            </a:pPr>
            <a:r>
              <a:rPr lang="en-US" sz="1400" kern="1200" dirty="0" smtClean="0">
                <a:solidFill>
                  <a:schemeClr val="tx1"/>
                </a:solidFill>
                <a:effectLst/>
              </a:rPr>
              <a:t>a postoperative evaluation of the success of the applied positioning techniques.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21</a:t>
            </a:fld>
            <a:endParaRPr lang="en-US"/>
          </a:p>
        </p:txBody>
      </p:sp>
    </p:spTree>
    <p:extLst>
      <p:ext uri="{BB962C8B-B14F-4D97-AF65-F5344CB8AC3E}">
        <p14:creationId xmlns:p14="http://schemas.microsoft.com/office/powerpoint/2010/main" val="208510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Positioning equipment should be used to protect, support and maintain the patient's position with additional padding used to protect bony prominences.</a:t>
            </a:r>
          </a:p>
          <a:p>
            <a:r>
              <a:rPr lang="en-US" sz="1400" kern="1200" dirty="0" smtClean="0">
                <a:solidFill>
                  <a:schemeClr val="tx1"/>
                </a:solidFill>
                <a:effectLst/>
              </a:rPr>
              <a:t>Positioning devices and equipment should be inspected on a regular basis and maintained in good working condition.</a:t>
            </a:r>
          </a:p>
          <a:p>
            <a:r>
              <a:rPr lang="en-US" sz="1400" kern="1200" dirty="0" smtClean="0">
                <a:solidFill>
                  <a:schemeClr val="tx1"/>
                </a:solidFill>
                <a:effectLst/>
              </a:rPr>
              <a:t>Any equipment scheduled for use during the procedure should be checked before use to verify that the surface is smooth and intact. </a:t>
            </a:r>
          </a:p>
          <a:p>
            <a:r>
              <a:rPr lang="en-US" sz="1400" kern="1200" dirty="0" smtClean="0">
                <a:solidFill>
                  <a:schemeClr val="tx1"/>
                </a:solidFill>
                <a:effectLst/>
              </a:rPr>
              <a:t>Surgical personnel must be competent when using positioning devices and equipment.  It's essential to know and comply with facility policies and procedures as well as to review manufacturers’ instructions that accompany positioning devices and equipment.</a:t>
            </a:r>
            <a:r>
              <a:rPr lang="en-US" sz="1400" kern="1200" baseline="0" dirty="0" smtClean="0">
                <a:solidFill>
                  <a:schemeClr val="tx1"/>
                </a:solidFill>
                <a:effectLst/>
              </a:rPr>
              <a:t> </a:t>
            </a:r>
            <a:r>
              <a:rPr lang="en-US" sz="1400" kern="1200" dirty="0" smtClean="0">
                <a:solidFill>
                  <a:schemeClr val="tx1"/>
                </a:solidFill>
                <a:effectLst/>
              </a:rPr>
              <a:t>Often these documents contain restrictions to the use of such devices and also outline weight limits for the patients who will use the equipment.</a:t>
            </a:r>
          </a:p>
          <a:p>
            <a:r>
              <a:rPr lang="en-US" sz="1400" kern="1200" dirty="0" smtClean="0">
                <a:solidFill>
                  <a:schemeClr val="tx1"/>
                </a:solidFill>
                <a:effectLst/>
              </a:rPr>
              <a:t>Both patients and health care workers are at risk for injury if equipment is not used according to the manufacturer's specifications.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22</a:t>
            </a:fld>
            <a:endParaRPr lang="en-US"/>
          </a:p>
        </p:txBody>
      </p:sp>
    </p:spTree>
    <p:extLst>
      <p:ext uri="{BB962C8B-B14F-4D97-AF65-F5344CB8AC3E}">
        <p14:creationId xmlns:p14="http://schemas.microsoft.com/office/powerpoint/2010/main" val="1994565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An effective pressure-relieving surface will	</a:t>
            </a:r>
          </a:p>
          <a:p>
            <a:pPr marL="171450" lvl="0" indent="-171450">
              <a:buFont typeface="Arial" panose="020B0604020202020204" pitchFamily="34" charset="0"/>
              <a:buChar char="•"/>
            </a:pPr>
            <a:r>
              <a:rPr lang="en-US" sz="1400" kern="1200" dirty="0" smtClean="0">
                <a:solidFill>
                  <a:schemeClr val="tx1"/>
                </a:solidFill>
                <a:effectLst/>
              </a:rPr>
              <a:t>disperse the patient’s body weight over a large area, especially over bony prominences and other high-risk areas.</a:t>
            </a:r>
            <a:r>
              <a:rPr lang="en-US" sz="1400" kern="1200" baseline="0" dirty="0" smtClean="0">
                <a:solidFill>
                  <a:schemeClr val="tx1"/>
                </a:solidFill>
                <a:effectLst/>
              </a:rPr>
              <a:t> </a:t>
            </a:r>
          </a:p>
          <a:p>
            <a:pPr marL="628650" lvl="1" indent="-171450">
              <a:buFont typeface="Courier New" panose="02070309020205020404" pitchFamily="49" charset="0"/>
              <a:buChar char="o"/>
            </a:pPr>
            <a:r>
              <a:rPr lang="en-US" sz="1400" kern="1200" dirty="0" smtClean="0">
                <a:solidFill>
                  <a:schemeClr val="tx1"/>
                </a:solidFill>
                <a:effectLst/>
              </a:rPr>
              <a:t>Rolled blankets and towels should not be used as positioning devices because they create pressure and do not redistribute the weight over a larger area. </a:t>
            </a:r>
          </a:p>
          <a:p>
            <a:pPr marL="171450" lvl="0" indent="-171450">
              <a:buFont typeface="Arial" panose="020B0604020202020204" pitchFamily="34" charset="0"/>
              <a:buChar char="•"/>
            </a:pPr>
            <a:r>
              <a:rPr lang="en-US" sz="1400" kern="1200" dirty="0" smtClean="0">
                <a:solidFill>
                  <a:schemeClr val="tx1"/>
                </a:solidFill>
                <a:effectLst/>
              </a:rPr>
              <a:t>prevent bottoming out (</a:t>
            </a:r>
            <a:r>
              <a:rPr lang="en-US" sz="1400" kern="1200" dirty="0" err="1" smtClean="0">
                <a:solidFill>
                  <a:schemeClr val="tx1"/>
                </a:solidFill>
                <a:effectLst/>
              </a:rPr>
              <a:t>ie</a:t>
            </a:r>
            <a:r>
              <a:rPr lang="en-US" sz="1400" kern="1200" dirty="0" smtClean="0">
                <a:solidFill>
                  <a:schemeClr val="tx1"/>
                </a:solidFill>
                <a:effectLst/>
              </a:rPr>
              <a:t>, when the patient’s body pushes down on the mattress so far that it touches the hard surface), and</a:t>
            </a:r>
          </a:p>
          <a:p>
            <a:pPr marL="171450" indent="-171450">
              <a:buFont typeface="Arial" panose="020B0604020202020204" pitchFamily="34" charset="0"/>
              <a:buChar char="•"/>
            </a:pPr>
            <a:r>
              <a:rPr lang="en-US" sz="1400" kern="1200" dirty="0" smtClean="0">
                <a:solidFill>
                  <a:schemeClr val="tx1"/>
                </a:solidFill>
                <a:effectLst/>
              </a:rPr>
              <a:t>reduce shear and friction when the patient moves on the surface by providing optimum support and stability.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23</a:t>
            </a:fld>
            <a:endParaRPr lang="en-US"/>
          </a:p>
        </p:txBody>
      </p:sp>
    </p:spTree>
    <p:extLst>
      <p:ext uri="{BB962C8B-B14F-4D97-AF65-F5344CB8AC3E}">
        <p14:creationId xmlns:p14="http://schemas.microsoft.com/office/powerpoint/2010/main" val="2100840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399"/>
            <a:ext cx="6019800" cy="4341813"/>
          </a:xfrm>
        </p:spPr>
        <p:txBody>
          <a:bodyPr>
            <a:normAutofit/>
          </a:bodyPr>
          <a:lstStyle/>
          <a:p>
            <a:r>
              <a:rPr lang="en-US" kern="1200" dirty="0" smtClean="0">
                <a:solidFill>
                  <a:schemeClr val="tx1"/>
                </a:solidFill>
                <a:effectLst/>
                <a:latin typeface="+mn-lt"/>
                <a:ea typeface="+mn-ea"/>
                <a:cs typeface="+mn-cs"/>
              </a:rPr>
              <a:t>The preoperative assessment includes a patient interview, a physical examination, and a review of medical records.  Items to be assessed include </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age;</a:t>
            </a:r>
            <a:r>
              <a:rPr lang="en-US"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height;</a:t>
            </a:r>
            <a:endParaRPr lang="en-US"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weight;</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body mass index (BMI);</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nutritional status (check for decreased muscle mass, signs of dehydration); </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blood pressure (hypertensive patients may react unexpectedly to a reduction in blood pressure that may result in a loss of blood flow through stenotic vessels);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skin integrity;</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range of motion, or any physical limitations;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presence of any internal or implanted devices (</a:t>
            </a:r>
            <a:r>
              <a:rPr lang="en-US" kern="1200" dirty="0" err="1" smtClean="0">
                <a:solidFill>
                  <a:schemeClr val="tx1"/>
                </a:solidFill>
                <a:effectLst/>
                <a:latin typeface="+mn-lt"/>
                <a:ea typeface="+mn-ea"/>
                <a:cs typeface="+mn-cs"/>
              </a:rPr>
              <a:t>eg</a:t>
            </a:r>
            <a:r>
              <a:rPr lang="en-US" kern="1200" dirty="0" smtClean="0">
                <a:solidFill>
                  <a:schemeClr val="tx1"/>
                </a:solidFill>
                <a:effectLst/>
                <a:latin typeface="+mn-lt"/>
                <a:ea typeface="+mn-ea"/>
                <a:cs typeface="+mn-cs"/>
              </a:rPr>
              <a:t>, artificial joint, pacemaker);</a:t>
            </a:r>
            <a:r>
              <a:rPr lang="en-US"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presence of external devices (</a:t>
            </a:r>
            <a:r>
              <a:rPr lang="en-US" kern="1200" dirty="0" err="1" smtClean="0">
                <a:solidFill>
                  <a:schemeClr val="tx1"/>
                </a:solidFill>
                <a:effectLst/>
                <a:latin typeface="+mn-lt"/>
                <a:ea typeface="+mn-ea"/>
                <a:cs typeface="+mn-cs"/>
              </a:rPr>
              <a:t>eg</a:t>
            </a:r>
            <a:r>
              <a:rPr lang="en-US" kern="1200" dirty="0" smtClean="0">
                <a:solidFill>
                  <a:schemeClr val="tx1"/>
                </a:solidFill>
                <a:effectLst/>
                <a:latin typeface="+mn-lt"/>
                <a:ea typeface="+mn-ea"/>
                <a:cs typeface="+mn-cs"/>
              </a:rPr>
              <a:t>, catheter, colostomy bags);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presence of jewelry and/or piercings (if not removed, may contribute to pressure injuries);</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preexisting conditions (</a:t>
            </a:r>
            <a:r>
              <a:rPr lang="en-US" kern="1200" dirty="0" err="1" smtClean="0">
                <a:solidFill>
                  <a:schemeClr val="tx1"/>
                </a:solidFill>
                <a:effectLst/>
                <a:latin typeface="+mn-lt"/>
                <a:ea typeface="+mn-ea"/>
                <a:cs typeface="+mn-cs"/>
              </a:rPr>
              <a:t>eg</a:t>
            </a:r>
            <a:r>
              <a:rPr lang="en-US" kern="1200" dirty="0" smtClean="0">
                <a:solidFill>
                  <a:schemeClr val="tx1"/>
                </a:solidFill>
                <a:effectLst/>
                <a:latin typeface="+mn-lt"/>
                <a:ea typeface="+mn-ea"/>
                <a:cs typeface="+mn-cs"/>
              </a:rPr>
              <a:t>, diabetes, peripheral vascular disease);</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medical history (</a:t>
            </a:r>
            <a:r>
              <a:rPr lang="en-US" kern="1200" dirty="0" err="1" smtClean="0">
                <a:solidFill>
                  <a:schemeClr val="tx1"/>
                </a:solidFill>
                <a:effectLst/>
                <a:latin typeface="+mn-lt"/>
                <a:ea typeface="+mn-ea"/>
                <a:cs typeface="+mn-cs"/>
              </a:rPr>
              <a:t>eg</a:t>
            </a:r>
            <a:r>
              <a:rPr lang="en-US" kern="1200" dirty="0" smtClean="0">
                <a:solidFill>
                  <a:schemeClr val="tx1"/>
                </a:solidFill>
                <a:effectLst/>
                <a:latin typeface="+mn-lt"/>
                <a:ea typeface="+mn-ea"/>
                <a:cs typeface="+mn-cs"/>
              </a:rPr>
              <a:t>, history of previous pressure ulcer);</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results of diagnostic studies and laboratory tests (low serum albumin); and </a:t>
            </a:r>
          </a:p>
          <a:p>
            <a:pPr marL="171450" lvl="0" indent="-171450">
              <a:buFont typeface="Arial" panose="020B0604020202020204" pitchFamily="34" charset="0"/>
              <a:buChar char="•"/>
            </a:pPr>
            <a:r>
              <a:rPr lang="en-US" kern="1200" dirty="0" smtClean="0">
                <a:solidFill>
                  <a:schemeClr val="tx1"/>
                </a:solidFill>
                <a:effectLst/>
                <a:latin typeface="+mn-lt"/>
                <a:ea typeface="+mn-ea"/>
                <a:cs typeface="+mn-cs"/>
              </a:rPr>
              <a:t>psychological and/or cultural considerations.</a:t>
            </a:r>
          </a:p>
          <a:p>
            <a:pPr marL="171450" lvl="0" indent="-171450">
              <a:buFont typeface="Arial" panose="020B0604020202020204" pitchFamily="34" charset="0"/>
              <a:buChar char="•"/>
            </a:pPr>
            <a:endParaRPr lang="en-US" kern="1200" dirty="0" smtClean="0">
              <a:solidFill>
                <a:schemeClr val="tx1"/>
              </a:solidFill>
              <a:effectLst/>
              <a:latin typeface="+mn-lt"/>
              <a:ea typeface="+mn-ea"/>
              <a:cs typeface="+mn-cs"/>
            </a:endParaRPr>
          </a:p>
          <a:p>
            <a:pPr marL="0" lvl="0" indent="0">
              <a:buFont typeface="Arial" panose="020B0604020202020204" pitchFamily="34" charset="0"/>
              <a:buNone/>
            </a:pPr>
            <a:r>
              <a:rPr lang="en-US" kern="1200" dirty="0" smtClean="0">
                <a:solidFill>
                  <a:schemeClr val="tx1"/>
                </a:solidFill>
                <a:effectLst/>
                <a:latin typeface="+mn-lt"/>
                <a:ea typeface="+mn-ea"/>
                <a:cs typeface="+mn-cs"/>
              </a:rPr>
              <a:t>The identified patient factors should be considered in relation to the type and length of the scheduled procedure and the access required by the surgical team and the anesthesia professional. </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24</a:t>
            </a:fld>
            <a:endParaRPr lang="en-US"/>
          </a:p>
        </p:txBody>
      </p:sp>
    </p:spTree>
    <p:extLst>
      <p:ext uri="{BB962C8B-B14F-4D97-AF65-F5344CB8AC3E}">
        <p14:creationId xmlns:p14="http://schemas.microsoft.com/office/powerpoint/2010/main" val="212735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Although the choice of position for a particular procedure ultimately rests with the surgeon, the decision should be made in collaboration with the anesthesia professional, perioperative RN, and other appropriate members of the surgical team (</a:t>
            </a:r>
            <a:r>
              <a:rPr lang="en-US" sz="1400" kern="1200" dirty="0" err="1" smtClean="0">
                <a:solidFill>
                  <a:schemeClr val="tx1"/>
                </a:solidFill>
                <a:effectLst/>
              </a:rPr>
              <a:t>eg</a:t>
            </a:r>
            <a:r>
              <a:rPr lang="en-US" sz="1400" kern="1200" dirty="0" smtClean="0">
                <a:solidFill>
                  <a:schemeClr val="tx1"/>
                </a:solidFill>
                <a:effectLst/>
              </a:rPr>
              <a:t>, first assistant).</a:t>
            </a:r>
          </a:p>
          <a:p>
            <a:r>
              <a:rPr lang="en-US" sz="1400" kern="1200" dirty="0" smtClean="0">
                <a:solidFill>
                  <a:schemeClr val="tx1"/>
                </a:solidFill>
                <a:effectLst/>
              </a:rPr>
              <a:t>As an advocate for the patient, perioperative RNs should question the surgeon’s chosen position if they believe it may compromise the patient’s safety.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25</a:t>
            </a:fld>
            <a:endParaRPr lang="en-US"/>
          </a:p>
        </p:txBody>
      </p:sp>
    </p:spTree>
    <p:extLst>
      <p:ext uri="{BB962C8B-B14F-4D97-AF65-F5344CB8AC3E}">
        <p14:creationId xmlns:p14="http://schemas.microsoft.com/office/powerpoint/2010/main" val="4006741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The supine position is the most commonly used surgical position.		</a:t>
            </a:r>
          </a:p>
          <a:p>
            <a:r>
              <a:rPr lang="en-US" sz="1400" kern="1200" dirty="0" smtClean="0">
                <a:solidFill>
                  <a:schemeClr val="tx1"/>
                </a:solidFill>
                <a:effectLst/>
              </a:rPr>
              <a:t>The most common injuries related to the supine position are pressure ulcers on the occiput, scapulae, thoracic vertebrae, elbows, sacrum, and heels.</a:t>
            </a:r>
            <a:r>
              <a:rPr lang="en-US" sz="1400" kern="1200" baseline="0" dirty="0" smtClean="0">
                <a:solidFill>
                  <a:schemeClr val="tx1"/>
                </a:solidFill>
                <a:effectLst/>
              </a:rPr>
              <a:t> </a:t>
            </a:r>
            <a:r>
              <a:rPr lang="en-US" sz="1400" kern="1200" dirty="0" smtClean="0">
                <a:solidFill>
                  <a:schemeClr val="tx1"/>
                </a:solidFill>
                <a:effectLst/>
              </a:rPr>
              <a:t>These areas should be adequately padded during the procedure.</a:t>
            </a:r>
          </a:p>
          <a:p>
            <a:r>
              <a:rPr lang="en-US" sz="1400" kern="1200" dirty="0" smtClean="0">
                <a:solidFill>
                  <a:schemeClr val="tx1"/>
                </a:solidFill>
                <a:effectLst/>
              </a:rPr>
              <a:t>In this position, the patient’s arms should either be secured at the sides, or extended on </a:t>
            </a:r>
            <a:r>
              <a:rPr lang="en-US" sz="1400" kern="1200" dirty="0" err="1" smtClean="0">
                <a:solidFill>
                  <a:schemeClr val="tx1"/>
                </a:solidFill>
                <a:effectLst/>
              </a:rPr>
              <a:t>armboards</a:t>
            </a:r>
            <a:r>
              <a:rPr lang="en-US" sz="1400" kern="1200" dirty="0" smtClean="0">
                <a:solidFill>
                  <a:schemeClr val="tx1"/>
                </a:solidFill>
                <a:effectLst/>
              </a:rPr>
              <a:t>. </a:t>
            </a:r>
            <a:endParaRPr lang="en-US" sz="1400" b="1" kern="1200" dirty="0" smtClean="0">
              <a:solidFill>
                <a:schemeClr val="tx1"/>
              </a:solidFill>
              <a:effectLst/>
              <a:sym typeface="Wingdings" panose="05000000000000000000" pitchFamily="2" charset="2"/>
            </a:endParaRPr>
          </a:p>
          <a:p>
            <a:pPr lvl="0"/>
            <a:r>
              <a:rPr lang="en-US" sz="1400" kern="1200" dirty="0" smtClean="0">
                <a:solidFill>
                  <a:schemeClr val="tx1"/>
                </a:solidFill>
                <a:effectLst/>
              </a:rPr>
              <a:t>The safety strap should be placed across the thighs, approximately two (2) inches above the knees with a sheet or blanket placed between the strap and the patient’s skin.</a:t>
            </a:r>
          </a:p>
          <a:p>
            <a:r>
              <a:rPr lang="en-US" sz="1400" kern="1200" dirty="0" smtClean="0">
                <a:solidFill>
                  <a:schemeClr val="tx1"/>
                </a:solidFill>
                <a:effectLst/>
              </a:rPr>
              <a:t>The patient's heels should be elevated off the underlying surface when possible.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26</a:t>
            </a:fld>
            <a:endParaRPr lang="en-US"/>
          </a:p>
        </p:txBody>
      </p:sp>
    </p:spTree>
    <p:extLst>
      <p:ext uri="{BB962C8B-B14F-4D97-AF65-F5344CB8AC3E}">
        <p14:creationId xmlns:p14="http://schemas.microsoft.com/office/powerpoint/2010/main" val="1658045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When tucking the arms close to the body, palms should face the body.</a:t>
            </a:r>
          </a:p>
          <a:p>
            <a:pPr marL="0" indent="0">
              <a:buFont typeface="Arial" panose="020B0604020202020204" pitchFamily="34" charset="0"/>
              <a:buNone/>
            </a:pPr>
            <a:r>
              <a:rPr lang="en-US" sz="1400" kern="1200" dirty="0" smtClean="0">
                <a:solidFill>
                  <a:schemeClr val="tx1"/>
                </a:solidFill>
                <a:effectLst/>
                <a:latin typeface="+mn-lt"/>
                <a:ea typeface="+mn-ea"/>
                <a:cs typeface="+mn-cs"/>
              </a:rPr>
              <a:t>The </a:t>
            </a:r>
            <a:r>
              <a:rPr lang="en-US" sz="1400" kern="1200" dirty="0" err="1" smtClean="0">
                <a:solidFill>
                  <a:schemeClr val="tx1"/>
                </a:solidFill>
                <a:effectLst/>
                <a:latin typeface="+mn-lt"/>
                <a:ea typeface="+mn-ea"/>
                <a:cs typeface="+mn-cs"/>
              </a:rPr>
              <a:t>drawsheet</a:t>
            </a:r>
            <a:r>
              <a:rPr lang="en-US" sz="1400" kern="1200" dirty="0" smtClean="0">
                <a:solidFill>
                  <a:schemeClr val="tx1"/>
                </a:solidFill>
                <a:effectLst/>
                <a:latin typeface="+mn-lt"/>
                <a:ea typeface="+mn-ea"/>
                <a:cs typeface="+mn-cs"/>
              </a:rPr>
              <a:t> should be tucked under the patient and not be tucked under the mattress, because the combined weight of the mattress and the patient’s torso may impair circulation or cause nerve torsion and increase the risk for compartment syndrome. </a:t>
            </a:r>
          </a:p>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27</a:t>
            </a:fld>
            <a:endParaRPr lang="en-US"/>
          </a:p>
        </p:txBody>
      </p:sp>
    </p:spTree>
    <p:extLst>
      <p:ext uri="{BB962C8B-B14F-4D97-AF65-F5344CB8AC3E}">
        <p14:creationId xmlns:p14="http://schemas.microsoft.com/office/powerpoint/2010/main" val="1612752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If an </a:t>
            </a:r>
            <a:r>
              <a:rPr lang="en-US" sz="1400" kern="1200" dirty="0" err="1" smtClean="0">
                <a:solidFill>
                  <a:schemeClr val="tx1"/>
                </a:solidFill>
                <a:effectLst/>
                <a:latin typeface="+mn-lt"/>
                <a:ea typeface="+mn-ea"/>
                <a:cs typeface="+mn-cs"/>
              </a:rPr>
              <a:t>armboard</a:t>
            </a:r>
            <a:r>
              <a:rPr lang="en-US" sz="1400" kern="1200" dirty="0" smtClean="0">
                <a:solidFill>
                  <a:schemeClr val="tx1"/>
                </a:solidFill>
                <a:effectLst/>
                <a:latin typeface="+mn-lt"/>
                <a:ea typeface="+mn-ea"/>
                <a:cs typeface="+mn-cs"/>
              </a:rPr>
              <a:t> is used, the </a:t>
            </a:r>
            <a:r>
              <a:rPr lang="en-US" sz="1400" kern="1200" dirty="0" err="1" smtClean="0">
                <a:solidFill>
                  <a:schemeClr val="tx1"/>
                </a:solidFill>
                <a:effectLst/>
                <a:latin typeface="+mn-lt"/>
                <a:ea typeface="+mn-ea"/>
                <a:cs typeface="+mn-cs"/>
              </a:rPr>
              <a:t>armboards</a:t>
            </a:r>
            <a:r>
              <a:rPr lang="en-US" sz="1400" kern="1200" dirty="0" smtClean="0">
                <a:solidFill>
                  <a:schemeClr val="tx1"/>
                </a:solidFill>
                <a:effectLst/>
                <a:latin typeface="+mn-lt"/>
                <a:ea typeface="+mn-ea"/>
                <a:cs typeface="+mn-cs"/>
              </a:rPr>
              <a:t> should be padded with the pad level equal to that of the OR bed.</a:t>
            </a:r>
            <a:r>
              <a:rPr lang="en-US" sz="14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The arms should be extended at no more than a 90° angle at the shoulder to prevent brachial plexus injury. </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The patient’s hands should be placed palm up to prevent ulnar nerve pressure.</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Wrist restraints should be used to secure the arms to the </a:t>
            </a:r>
            <a:r>
              <a:rPr lang="en-US" sz="1400" kern="1200" dirty="0" err="1" smtClean="0">
                <a:solidFill>
                  <a:schemeClr val="tx1"/>
                </a:solidFill>
                <a:effectLst/>
                <a:latin typeface="+mn-lt"/>
                <a:ea typeface="+mn-ea"/>
                <a:cs typeface="+mn-cs"/>
              </a:rPr>
              <a:t>armboard</a:t>
            </a:r>
            <a:r>
              <a:rPr lang="en-US" sz="1400" kern="1200" dirty="0" smtClean="0">
                <a:solidFill>
                  <a:schemeClr val="tx1"/>
                </a:solidFill>
                <a:effectLst/>
                <a:latin typeface="+mn-lt"/>
                <a:ea typeface="+mn-ea"/>
                <a:cs typeface="+mn-cs"/>
              </a:rPr>
              <a:t>; however, these restraints should be padded and should not be secured too tightly.</a:t>
            </a:r>
          </a:p>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28</a:t>
            </a:fld>
            <a:endParaRPr lang="en-US"/>
          </a:p>
        </p:txBody>
      </p:sp>
    </p:spTree>
    <p:extLst>
      <p:ext uri="{BB962C8B-B14F-4D97-AF65-F5344CB8AC3E}">
        <p14:creationId xmlns:p14="http://schemas.microsoft.com/office/powerpoint/2010/main" val="1760454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During the mid-1800s, </a:t>
            </a:r>
            <a:r>
              <a:rPr lang="en-US" sz="1400" kern="1200" dirty="0" err="1" smtClean="0">
                <a:solidFill>
                  <a:schemeClr val="tx1"/>
                </a:solidFill>
                <a:effectLst/>
              </a:rPr>
              <a:t>Frederich</a:t>
            </a:r>
            <a:r>
              <a:rPr lang="en-US" sz="1400" kern="1200" dirty="0" smtClean="0">
                <a:solidFill>
                  <a:schemeClr val="tx1"/>
                </a:solidFill>
                <a:effectLst/>
              </a:rPr>
              <a:t> Trendelenburg, a renowned surgical pioneer, began inclining his patients in the head down position, hence the name Trendelenburg position (feet higher than head). </a:t>
            </a:r>
          </a:p>
          <a:p>
            <a:r>
              <a:rPr lang="en-US" sz="1400" kern="1200" dirty="0" smtClean="0">
                <a:solidFill>
                  <a:schemeClr val="tx1"/>
                </a:solidFill>
                <a:effectLst/>
              </a:rPr>
              <a:t>Visibility and accessibility to abdominal and pelvic organs is increased in this position; however, the decrease in respiratory exchange due to the displaced viscera pressing against the diaphragm and pooling of blood in the upper torso poses a serious danger to the patient.</a:t>
            </a:r>
          </a:p>
          <a:p>
            <a:r>
              <a:rPr lang="en-US" sz="1400" kern="1200" dirty="0" smtClean="0">
                <a:solidFill>
                  <a:schemeClr val="tx1"/>
                </a:solidFill>
                <a:effectLst/>
              </a:rPr>
              <a:t>Intracranial pressure is also increased.</a:t>
            </a:r>
          </a:p>
          <a:p>
            <a:r>
              <a:rPr lang="en-US" sz="1400" kern="1200" dirty="0" smtClean="0">
                <a:solidFill>
                  <a:schemeClr val="tx1"/>
                </a:solidFill>
                <a:effectLst/>
              </a:rPr>
              <a:t>Patients should be placed in the Trendelenburg position for the shortest amount of time possible.</a:t>
            </a:r>
          </a:p>
          <a:p>
            <a:r>
              <a:rPr lang="en-US" sz="1400" kern="1200" dirty="0" smtClean="0">
                <a:solidFill>
                  <a:schemeClr val="tx1"/>
                </a:solidFill>
                <a:effectLst/>
              </a:rPr>
              <a:t>The patient should be taken out of Trendelenburg’s position slowly to allow the body to readjust to the change in blood volume.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29</a:t>
            </a:fld>
            <a:endParaRPr lang="en-US"/>
          </a:p>
        </p:txBody>
      </p:sp>
    </p:spTree>
    <p:extLst>
      <p:ext uri="{BB962C8B-B14F-4D97-AF65-F5344CB8AC3E}">
        <p14:creationId xmlns:p14="http://schemas.microsoft.com/office/powerpoint/2010/main" val="298368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The objectives for today’s session are to</a:t>
            </a:r>
          </a:p>
          <a:p>
            <a:pPr marL="228600" lvl="0" indent="-228600">
              <a:buFont typeface="+mj-lt"/>
              <a:buAutoNum type="arabicPeriod"/>
            </a:pPr>
            <a:r>
              <a:rPr lang="en-US" sz="1400" kern="1200" dirty="0" smtClean="0">
                <a:solidFill>
                  <a:schemeClr val="tx1"/>
                </a:solidFill>
                <a:effectLst/>
                <a:latin typeface="+mn-lt"/>
                <a:ea typeface="+mn-ea"/>
                <a:cs typeface="+mn-cs"/>
              </a:rPr>
              <a:t>describe the most commonly used surgical positions, and</a:t>
            </a:r>
          </a:p>
          <a:p>
            <a:pPr marL="228600" lvl="0" indent="-228600">
              <a:buFont typeface="+mj-lt"/>
              <a:buAutoNum type="arabicPeriod"/>
            </a:pPr>
            <a:r>
              <a:rPr lang="en-US" sz="1400" kern="1200" dirty="0" smtClean="0">
                <a:solidFill>
                  <a:schemeClr val="tx1"/>
                </a:solidFill>
                <a:effectLst/>
                <a:latin typeface="+mn-lt"/>
                <a:ea typeface="+mn-ea"/>
                <a:cs typeface="+mn-cs"/>
              </a:rPr>
              <a:t>state techniques for preventing injury to surgical patients. </a:t>
            </a:r>
          </a:p>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a:t>
            </a:fld>
            <a:endParaRPr lang="en-US"/>
          </a:p>
        </p:txBody>
      </p:sp>
    </p:spTree>
    <p:extLst>
      <p:ext uri="{BB962C8B-B14F-4D97-AF65-F5344CB8AC3E}">
        <p14:creationId xmlns:p14="http://schemas.microsoft.com/office/powerpoint/2010/main" val="3854876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In the reverse Trendelenburg position, the feet are lower than the head.</a:t>
            </a:r>
          </a:p>
          <a:p>
            <a:r>
              <a:rPr lang="en-US" sz="1400" kern="1200" dirty="0" smtClean="0">
                <a:solidFill>
                  <a:schemeClr val="tx1"/>
                </a:solidFill>
                <a:effectLst/>
              </a:rPr>
              <a:t>A well-padded footboard should be used to help maintain alignment and prevent peroneal nerve damage. </a:t>
            </a:r>
          </a:p>
          <a:p>
            <a:r>
              <a:rPr lang="en-US" sz="1400" kern="1200" dirty="0" smtClean="0">
                <a:solidFill>
                  <a:schemeClr val="tx1"/>
                </a:solidFill>
                <a:effectLst/>
              </a:rPr>
              <a:t>Lumbar and small pillows placed under the knees may help to prevent the body from slipping while lessening strain on the patient’s back and legs.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30</a:t>
            </a:fld>
            <a:endParaRPr lang="en-US"/>
          </a:p>
        </p:txBody>
      </p:sp>
    </p:spTree>
    <p:extLst>
      <p:ext uri="{BB962C8B-B14F-4D97-AF65-F5344CB8AC3E}">
        <p14:creationId xmlns:p14="http://schemas.microsoft.com/office/powerpoint/2010/main" val="355381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The sitting or modified-sitting position, also known as Fowler or Semi-Fowler, or Beach chair, has been used for surgery since the 1800s when it was used routinely for head and neck procedures and for dental operations.</a:t>
            </a:r>
          </a:p>
          <a:p>
            <a:pPr lvl="0"/>
            <a:r>
              <a:rPr lang="en-US" sz="1400" kern="1200" dirty="0" smtClean="0">
                <a:solidFill>
                  <a:schemeClr val="tx1"/>
                </a:solidFill>
                <a:effectLst/>
              </a:rPr>
              <a:t>This position offered minimal restriction to ventilation at a time when all patients breathed spontaneously during surgery. </a:t>
            </a:r>
          </a:p>
          <a:p>
            <a:r>
              <a:rPr lang="en-US" sz="1400" kern="1200" dirty="0" smtClean="0">
                <a:solidFill>
                  <a:schemeClr val="tx1"/>
                </a:solidFill>
                <a:effectLst/>
              </a:rPr>
              <a:t>The point of maximum pressure in this position is the ischial </a:t>
            </a:r>
            <a:r>
              <a:rPr lang="en-US" sz="1400" kern="1200" dirty="0" err="1" smtClean="0">
                <a:solidFill>
                  <a:schemeClr val="tx1"/>
                </a:solidFill>
                <a:effectLst/>
              </a:rPr>
              <a:t>tuberosities</a:t>
            </a:r>
            <a:r>
              <a:rPr lang="en-US" sz="1400" kern="1200" dirty="0" smtClean="0">
                <a:solidFill>
                  <a:schemeClr val="tx1"/>
                </a:solidFill>
                <a:effectLst/>
              </a:rPr>
              <a:t>.</a:t>
            </a:r>
          </a:p>
          <a:p>
            <a:pPr marL="171450" indent="-171450">
              <a:buFont typeface="Arial" panose="020B0604020202020204" pitchFamily="34" charset="0"/>
              <a:buChar char="•"/>
            </a:pPr>
            <a:r>
              <a:rPr lang="en-US" sz="1400" kern="1200" dirty="0" smtClean="0">
                <a:solidFill>
                  <a:schemeClr val="tx1"/>
                </a:solidFill>
                <a:effectLst/>
              </a:rPr>
              <a:t>Prolonged pressure on the ischial </a:t>
            </a:r>
            <a:r>
              <a:rPr lang="en-US" sz="1400" kern="1200" dirty="0" err="1" smtClean="0">
                <a:solidFill>
                  <a:schemeClr val="tx1"/>
                </a:solidFill>
                <a:effectLst/>
              </a:rPr>
              <a:t>tuberosities</a:t>
            </a:r>
            <a:r>
              <a:rPr lang="en-US" sz="1400" kern="1200" dirty="0" smtClean="0">
                <a:solidFill>
                  <a:schemeClr val="tx1"/>
                </a:solidFill>
                <a:effectLst/>
              </a:rPr>
              <a:t> can lead to sciatic</a:t>
            </a:r>
            <a:r>
              <a:rPr lang="en-US" sz="1400" kern="1200" baseline="0" dirty="0" smtClean="0">
                <a:solidFill>
                  <a:schemeClr val="tx1"/>
                </a:solidFill>
                <a:effectLst/>
              </a:rPr>
              <a:t> </a:t>
            </a:r>
            <a:r>
              <a:rPr lang="en-US" sz="1400" kern="1200" dirty="0" smtClean="0">
                <a:solidFill>
                  <a:schemeClr val="tx1"/>
                </a:solidFill>
                <a:effectLst/>
              </a:rPr>
              <a:t>nerve damage.</a:t>
            </a:r>
          </a:p>
          <a:p>
            <a:pPr marL="171450" indent="-171450">
              <a:buFont typeface="Arial" panose="020B0604020202020204" pitchFamily="34" charset="0"/>
              <a:buChar char="•"/>
            </a:pPr>
            <a:r>
              <a:rPr lang="en-US" sz="1400" kern="1200" dirty="0" smtClean="0">
                <a:solidFill>
                  <a:schemeClr val="tx1"/>
                </a:solidFill>
                <a:effectLst/>
              </a:rPr>
              <a:t>Therefore, pressure points (especially the ischial </a:t>
            </a:r>
            <a:r>
              <a:rPr lang="en-US" sz="1400" kern="1200" dirty="0" err="1" smtClean="0">
                <a:solidFill>
                  <a:schemeClr val="tx1"/>
                </a:solidFill>
                <a:effectLst/>
              </a:rPr>
              <a:t>tuberosities</a:t>
            </a:r>
            <a:r>
              <a:rPr lang="en-US" sz="1400" kern="1200" dirty="0" smtClean="0">
                <a:solidFill>
                  <a:schemeClr val="tx1"/>
                </a:solidFill>
                <a:effectLst/>
              </a:rPr>
              <a:t>, coccyx, and calcanei), should be adequately padded to reduce the risk of injury. </a:t>
            </a:r>
          </a:p>
          <a:p>
            <a:r>
              <a:rPr lang="en-US" sz="1400" kern="1200" dirty="0" smtClean="0">
                <a:solidFill>
                  <a:schemeClr val="tx1"/>
                </a:solidFill>
                <a:effectLst/>
              </a:rPr>
              <a:t>This position poses significant risks for circulatory compromise.  Blood pools in the lower torso and legs leading to significant orthostatic hypotension and diminished perfusion to the brain. Venous return from the lower extremities is also impeded, increasing the risk for venous</a:t>
            </a:r>
            <a:r>
              <a:rPr lang="en-US" sz="1400" kern="1200" baseline="0" dirty="0" smtClean="0">
                <a:solidFill>
                  <a:schemeClr val="tx1"/>
                </a:solidFill>
                <a:effectLst/>
              </a:rPr>
              <a:t> thromboembolism</a:t>
            </a:r>
            <a:r>
              <a:rPr lang="en-US" sz="1400" kern="1200" dirty="0" smtClean="0">
                <a:solidFill>
                  <a:schemeClr val="tx1"/>
                </a:solidFill>
                <a:effectLst/>
              </a:rPr>
              <a:t>.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31</a:t>
            </a:fld>
            <a:endParaRPr lang="en-US"/>
          </a:p>
        </p:txBody>
      </p:sp>
    </p:spTree>
    <p:extLst>
      <p:ext uri="{BB962C8B-B14F-4D97-AF65-F5344CB8AC3E}">
        <p14:creationId xmlns:p14="http://schemas.microsoft.com/office/powerpoint/2010/main" val="3117650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In the lithotomy position, the patient’s legs may be placed in one of five lithotomy positions</a:t>
            </a:r>
            <a:r>
              <a:rPr lang="en-US" sz="1400" kern="1200" baseline="0" dirty="0" smtClean="0">
                <a:solidFill>
                  <a:schemeClr val="tx1"/>
                </a:solidFill>
                <a:effectLst/>
              </a:rPr>
              <a:t> </a:t>
            </a:r>
            <a:r>
              <a:rPr lang="en-US" sz="1400" kern="1200" dirty="0" smtClean="0">
                <a:solidFill>
                  <a:schemeClr val="tx1"/>
                </a:solidFill>
                <a:effectLst/>
              </a:rPr>
              <a:t>depending on how high the legs and pelvis must be elevated for the procedure: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rPr>
              <a:t>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rPr>
              <a:t>standard,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rPr>
              <a:t>hemi-</a:t>
            </a:r>
            <a:r>
              <a:rPr lang="en-US" sz="1400" kern="1200" baseline="0" dirty="0" smtClean="0">
                <a:solidFill>
                  <a:schemeClr val="tx1"/>
                </a:solidFill>
                <a:effectLst/>
              </a:rPr>
              <a:t> (</a:t>
            </a:r>
            <a:r>
              <a:rPr lang="en-US" sz="1400" kern="1200" dirty="0" smtClean="0">
                <a:solidFill>
                  <a:schemeClr val="tx1"/>
                </a:solidFill>
                <a:effectLst/>
              </a:rPr>
              <a:t>when only one leg is in the lithotomy position),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rPr>
              <a:t>high, 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rPr>
              <a:t>exaggerated </a:t>
            </a:r>
          </a:p>
          <a:p>
            <a:pPr lvl="0"/>
            <a:r>
              <a:rPr lang="en-US" sz="1400" kern="1200" dirty="0" smtClean="0">
                <a:solidFill>
                  <a:schemeClr val="tx1"/>
                </a:solidFill>
                <a:effectLst/>
              </a:rPr>
              <a:t>The patient’s legs should be placed in the lowest position possible for the procedure.</a:t>
            </a:r>
          </a:p>
          <a:p>
            <a:r>
              <a:rPr lang="en-US" sz="1400" kern="1200" dirty="0" smtClean="0">
                <a:solidFill>
                  <a:schemeClr val="tx1"/>
                </a:solidFill>
                <a:effectLst/>
              </a:rPr>
              <a:t>The legs should be checked periodically for distal pulses and skin color.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32</a:t>
            </a:fld>
            <a:endParaRPr lang="en-US"/>
          </a:p>
        </p:txBody>
      </p:sp>
    </p:spTree>
    <p:extLst>
      <p:ext uri="{BB962C8B-B14F-4D97-AF65-F5344CB8AC3E}">
        <p14:creationId xmlns:p14="http://schemas.microsoft.com/office/powerpoint/2010/main" val="4261396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The lithotomy position requires the use of some type of leg holder. </a:t>
            </a:r>
          </a:p>
          <a:p>
            <a:r>
              <a:rPr lang="en-US" sz="1400" kern="1200" dirty="0" smtClean="0">
                <a:solidFill>
                  <a:schemeClr val="tx1"/>
                </a:solidFill>
                <a:effectLst/>
              </a:rPr>
              <a:t>Stirrups should be securely fastened to the OR bed rail and checked before placing the patient’s legs into the stirrups.</a:t>
            </a:r>
          </a:p>
          <a:p>
            <a:pPr lvl="0"/>
            <a:r>
              <a:rPr lang="en-US" sz="1400" kern="1200" dirty="0" smtClean="0">
                <a:solidFill>
                  <a:schemeClr val="tx1"/>
                </a:solidFill>
                <a:effectLst/>
              </a:rPr>
              <a:t>Slippage of the stirrups or dropping of the legs during stirrup adjustments could cause hip dislocation, muscle or nerve injury, or bone fractures.</a:t>
            </a:r>
          </a:p>
          <a:p>
            <a:r>
              <a:rPr lang="en-US" sz="1400" kern="1200" dirty="0" smtClean="0">
                <a:solidFill>
                  <a:schemeClr val="tx1"/>
                </a:solidFill>
                <a:effectLst/>
              </a:rPr>
              <a:t>To avoid back strain and hip dislocation, stirrups or leg holders should be placed at an even height and the legs should be placed in and removed from the leg holders at the same time.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33</a:t>
            </a:fld>
            <a:endParaRPr lang="en-US"/>
          </a:p>
        </p:txBody>
      </p:sp>
    </p:spTree>
    <p:extLst>
      <p:ext uri="{BB962C8B-B14F-4D97-AF65-F5344CB8AC3E}">
        <p14:creationId xmlns:p14="http://schemas.microsoft.com/office/powerpoint/2010/main" val="418331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Candy cane stirrups are problematic for pressure injuries and neuropathies to the ankle due to the relatively thin ankle straps that must support the weight of the entire leg.</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Using wide straps, or cradling the feet with gel or foam padding may help to reduce the localized pressure.</a:t>
            </a:r>
          </a:p>
          <a:p>
            <a:pPr lvl="0"/>
            <a:r>
              <a:rPr lang="en-US" sz="1400" kern="1200" dirty="0" smtClean="0">
                <a:solidFill>
                  <a:schemeClr val="tx1"/>
                </a:solidFill>
                <a:effectLst/>
                <a:latin typeface="+mn-lt"/>
                <a:ea typeface="+mn-ea"/>
                <a:cs typeface="+mn-cs"/>
              </a:rPr>
              <a:t>Surgical team members should take care to verify that the patient’s legs do not rest against the stirrup posts in order to prevent peroneal nerve damage.</a:t>
            </a:r>
          </a:p>
          <a:p>
            <a:pPr lvl="0"/>
            <a:r>
              <a:rPr lang="en-US" sz="1400" kern="1200" dirty="0" smtClean="0">
                <a:solidFill>
                  <a:schemeClr val="tx1"/>
                </a:solidFill>
                <a:effectLst/>
                <a:latin typeface="+mn-lt"/>
                <a:ea typeface="+mn-ea"/>
                <a:cs typeface="+mn-cs"/>
              </a:rPr>
              <a:t>Candy cane stirrups do not control or limit hip abduction.</a:t>
            </a:r>
            <a:r>
              <a:rPr lang="en-US" sz="14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The relaxed hips of an anesthetized patient may separate further than they comfortably would if the patient were awake.</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Exaggerated rotation and flexion can stretch the sciatic and obturator nerves and strain the hip joints and muscles. </a:t>
            </a:r>
          </a:p>
          <a:p>
            <a:pPr marL="0" indent="0">
              <a:buFont typeface="Arial" panose="020B0604020202020204" pitchFamily="34" charset="0"/>
              <a:buNone/>
            </a:pPr>
            <a:r>
              <a:rPr lang="en-US" sz="1400" kern="1200" dirty="0" smtClean="0">
                <a:solidFill>
                  <a:schemeClr val="tx1"/>
                </a:solidFill>
                <a:effectLst/>
                <a:latin typeface="+mn-lt"/>
                <a:ea typeface="+mn-ea"/>
                <a:cs typeface="+mn-cs"/>
              </a:rPr>
              <a:t>Boot-type stirrups support the foot and calf, distribute pressure more evenly, and reduce the risk of extremely localized pressure on any one area of the foot or leg.</a:t>
            </a:r>
          </a:p>
          <a:p>
            <a:pPr marL="0" indent="0">
              <a:buFont typeface="Arial" panose="020B0604020202020204" pitchFamily="34" charset="0"/>
              <a:buNone/>
            </a:pPr>
            <a:r>
              <a:rPr lang="en-US" sz="1400" kern="1200" dirty="0" smtClean="0">
                <a:solidFill>
                  <a:schemeClr val="tx1"/>
                </a:solidFill>
                <a:effectLst/>
                <a:latin typeface="+mn-lt"/>
                <a:ea typeface="+mn-ea"/>
                <a:cs typeface="+mn-cs"/>
              </a:rPr>
              <a:t>They also allow for more controlled and limited hip abduction and flexion.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34</a:t>
            </a:fld>
            <a:endParaRPr lang="en-US"/>
          </a:p>
        </p:txBody>
      </p:sp>
    </p:spTree>
    <p:extLst>
      <p:ext uri="{BB962C8B-B14F-4D97-AF65-F5344CB8AC3E}">
        <p14:creationId xmlns:p14="http://schemas.microsoft.com/office/powerpoint/2010/main" val="2376925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The patient should be positioned so that his or her buttocks are even with the lower break of the procedure bed.</a:t>
            </a:r>
          </a:p>
          <a:p>
            <a:pPr lvl="0"/>
            <a:r>
              <a:rPr lang="en-US" sz="1400" kern="1200" dirty="0" smtClean="0">
                <a:solidFill>
                  <a:schemeClr val="tx1"/>
                </a:solidFill>
                <a:effectLst/>
              </a:rPr>
              <a:t>Additional padding may be required to prevent skin breakdown on the sacrum.</a:t>
            </a:r>
          </a:p>
          <a:p>
            <a:r>
              <a:rPr lang="en-US" sz="1400" kern="1200" dirty="0" smtClean="0">
                <a:solidFill>
                  <a:schemeClr val="tx1"/>
                </a:solidFill>
                <a:effectLst/>
              </a:rPr>
              <a:t>As in the supine position, arms may be tucked at the sides or placed on </a:t>
            </a:r>
            <a:r>
              <a:rPr lang="en-US" sz="1400" kern="1200" dirty="0" err="1" smtClean="0">
                <a:solidFill>
                  <a:schemeClr val="tx1"/>
                </a:solidFill>
                <a:effectLst/>
              </a:rPr>
              <a:t>armboards</a:t>
            </a:r>
            <a:r>
              <a:rPr lang="en-US" sz="1400" kern="1200" dirty="0" smtClean="0">
                <a:solidFill>
                  <a:schemeClr val="tx1"/>
                </a:solidFill>
                <a:effectLst/>
              </a:rPr>
              <a:t>.</a:t>
            </a:r>
          </a:p>
          <a:p>
            <a:r>
              <a:rPr lang="en-US" sz="1400" kern="1200" dirty="0" smtClean="0">
                <a:solidFill>
                  <a:schemeClr val="tx1"/>
                </a:solidFill>
                <a:effectLst/>
              </a:rPr>
              <a:t>When tucked at the sides, great care should be exercised to prevent injury by ensuring that hands and finger are clear when the foot of the bed is raised or lowered.</a:t>
            </a:r>
          </a:p>
          <a:p>
            <a:r>
              <a:rPr lang="en-US" sz="1400" kern="1200" dirty="0" smtClean="0">
                <a:solidFill>
                  <a:schemeClr val="tx1"/>
                </a:solidFill>
                <a:effectLst/>
              </a:rPr>
              <a:t>Patients in the lithotomy position for prolonged periods of time are also at risk for compartment syndrome, an uncommon but potentially severe complication of surgical positioning that is caused by compression of the arteries and reduced blood supply to the limbs.</a:t>
            </a:r>
          </a:p>
          <a:p>
            <a:r>
              <a:rPr lang="en-US" sz="1400" kern="1200" dirty="0" smtClean="0">
                <a:solidFill>
                  <a:schemeClr val="tx1"/>
                </a:solidFill>
                <a:effectLst/>
              </a:rPr>
              <a:t>The patient should be in the lithotomy position for the shortest amount of</a:t>
            </a:r>
            <a:r>
              <a:rPr lang="en-US" sz="1400" kern="1200" baseline="0" dirty="0" smtClean="0">
                <a:solidFill>
                  <a:schemeClr val="tx1"/>
                </a:solidFill>
                <a:effectLst/>
              </a:rPr>
              <a:t> </a:t>
            </a:r>
            <a:r>
              <a:rPr lang="en-US" sz="1400" kern="1200" dirty="0" smtClean="0">
                <a:solidFill>
                  <a:schemeClr val="tx1"/>
                </a:solidFill>
                <a:effectLst/>
              </a:rPr>
              <a:t>time possible.</a:t>
            </a:r>
          </a:p>
          <a:p>
            <a:r>
              <a:rPr lang="en-US" sz="1400" kern="1200" dirty="0" smtClean="0">
                <a:solidFill>
                  <a:schemeClr val="tx1"/>
                </a:solidFill>
                <a:effectLst/>
              </a:rPr>
              <a:t>For procedures lasting longer than four hours, it may be prudent to reposition the patient if possible.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35</a:t>
            </a:fld>
            <a:endParaRPr lang="en-US"/>
          </a:p>
        </p:txBody>
      </p:sp>
    </p:spTree>
    <p:extLst>
      <p:ext uri="{BB962C8B-B14F-4D97-AF65-F5344CB8AC3E}">
        <p14:creationId xmlns:p14="http://schemas.microsoft.com/office/powerpoint/2010/main" val="235934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399"/>
            <a:ext cx="5791200" cy="4341813"/>
          </a:xfrm>
        </p:spPr>
        <p:txBody>
          <a:bodyPr>
            <a:noAutofit/>
          </a:bodyPr>
          <a:lstStyle/>
          <a:p>
            <a:r>
              <a:rPr lang="en-US" sz="1400" kern="1200" dirty="0" smtClean="0">
                <a:solidFill>
                  <a:schemeClr val="tx1"/>
                </a:solidFill>
                <a:effectLst/>
              </a:rPr>
              <a:t>Injuries in the prone position include</a:t>
            </a:r>
          </a:p>
          <a:p>
            <a:pPr marL="171450" lvl="0" indent="-171450">
              <a:buFont typeface="Arial" panose="020B0604020202020204" pitchFamily="34" charset="0"/>
              <a:buChar char="•"/>
            </a:pPr>
            <a:r>
              <a:rPr lang="en-US" sz="1400" kern="1200" dirty="0" smtClean="0">
                <a:solidFill>
                  <a:schemeClr val="tx1"/>
                </a:solidFill>
                <a:effectLst/>
              </a:rPr>
              <a:t>corneal abrasion and ocular damage;</a:t>
            </a:r>
          </a:p>
          <a:p>
            <a:pPr marL="171450" lvl="0" indent="-171450">
              <a:buFont typeface="Arial" panose="020B0604020202020204" pitchFamily="34" charset="0"/>
              <a:buChar char="•"/>
            </a:pPr>
            <a:r>
              <a:rPr lang="en-US" sz="1400" kern="1200" dirty="0" smtClean="0">
                <a:solidFill>
                  <a:schemeClr val="tx1"/>
                </a:solidFill>
                <a:effectLst/>
              </a:rPr>
              <a:t>respiratory compromise due to compression of the abdomen; and</a:t>
            </a:r>
          </a:p>
          <a:p>
            <a:pPr marL="171450" lvl="0" indent="-171450">
              <a:buFont typeface="Arial" panose="020B0604020202020204" pitchFamily="34" charset="0"/>
              <a:buChar char="•"/>
            </a:pPr>
            <a:r>
              <a:rPr lang="en-US" sz="1400" kern="1200" dirty="0" smtClean="0">
                <a:solidFill>
                  <a:schemeClr val="tx1"/>
                </a:solidFill>
                <a:effectLst/>
              </a:rPr>
              <a:t>pressure ulcers on the abdomen, breasts, genitalia, knees, and toes.</a:t>
            </a:r>
          </a:p>
          <a:p>
            <a:r>
              <a:rPr lang="en-US" sz="1400" kern="1200" dirty="0" smtClean="0">
                <a:solidFill>
                  <a:schemeClr val="tx1"/>
                </a:solidFill>
                <a:effectLst/>
              </a:rPr>
              <a:t>Placing a headrest under the patient’s head provides for airway access and helps prevent injury to the eyes.</a:t>
            </a:r>
          </a:p>
          <a:p>
            <a:r>
              <a:rPr lang="en-US" sz="1400" kern="1200" dirty="0" smtClean="0">
                <a:solidFill>
                  <a:schemeClr val="tx1"/>
                </a:solidFill>
                <a:effectLst/>
              </a:rPr>
              <a:t>Eyes should be protected and assessed regularly.</a:t>
            </a:r>
          </a:p>
          <a:p>
            <a:r>
              <a:rPr lang="en-US" sz="1400" kern="1200" dirty="0" smtClean="0">
                <a:solidFill>
                  <a:schemeClr val="tx1"/>
                </a:solidFill>
                <a:effectLst/>
              </a:rPr>
              <a:t>Forehead and chin should also be protected.</a:t>
            </a:r>
          </a:p>
          <a:p>
            <a:r>
              <a:rPr lang="en-US" sz="1400" kern="1200" dirty="0" smtClean="0">
                <a:solidFill>
                  <a:schemeClr val="tx1"/>
                </a:solidFill>
                <a:effectLst/>
              </a:rPr>
              <a:t>Cervical neck alignment should be maintained and the head should be positioned in neutral forward position without significant neck</a:t>
            </a:r>
            <a:r>
              <a:rPr lang="en-US" sz="1400" kern="1200" baseline="0" dirty="0" smtClean="0">
                <a:solidFill>
                  <a:schemeClr val="tx1"/>
                </a:solidFill>
                <a:effectLst/>
              </a:rPr>
              <a:t> </a:t>
            </a:r>
            <a:r>
              <a:rPr lang="en-US" sz="1400" kern="1200" dirty="0" smtClean="0">
                <a:solidFill>
                  <a:schemeClr val="tx1"/>
                </a:solidFill>
                <a:effectLst/>
              </a:rPr>
              <a:t>flexion, extension, or rotation.</a:t>
            </a:r>
          </a:p>
          <a:p>
            <a:r>
              <a:rPr lang="en-US" sz="1400" kern="1200" dirty="0" smtClean="0">
                <a:solidFill>
                  <a:schemeClr val="tx1"/>
                </a:solidFill>
                <a:effectLst/>
              </a:rPr>
              <a:t>Placing two large chest rolls from the clavicle to the iliac crest raises the weight of the body from the abdomen and thorax and allows the diaphragm to move freely and the lungs to expand.</a:t>
            </a:r>
          </a:p>
          <a:p>
            <a:pPr marL="171450" indent="-171450">
              <a:buFont typeface="Arial" panose="020B0604020202020204" pitchFamily="34" charset="0"/>
              <a:buChar char="•"/>
            </a:pPr>
            <a:r>
              <a:rPr lang="en-US" sz="1400" kern="1200" dirty="0" smtClean="0">
                <a:solidFill>
                  <a:schemeClr val="tx1"/>
                </a:solidFill>
                <a:effectLst/>
              </a:rPr>
              <a:t>Female breasts should be moved laterally to reduce pressure on them; however, soft ventral supports on the lateral sides of the breasts, diverting the breasts toward the midline, are generally better tolerated. </a:t>
            </a:r>
          </a:p>
          <a:p>
            <a:pPr marL="171450" lvl="0" indent="-171450">
              <a:buFont typeface="Arial" panose="020B0604020202020204" pitchFamily="34" charset="0"/>
              <a:buChar char="•"/>
            </a:pPr>
            <a:r>
              <a:rPr lang="en-US" sz="1400" kern="1200" dirty="0" smtClean="0">
                <a:solidFill>
                  <a:schemeClr val="tx1"/>
                </a:solidFill>
                <a:effectLst/>
              </a:rPr>
              <a:t>Male genitalia should be free from pressure. </a:t>
            </a:r>
          </a:p>
          <a:p>
            <a:pPr marL="171450" lvl="0" indent="-171450">
              <a:buFont typeface="Arial" panose="020B0604020202020204" pitchFamily="34" charset="0"/>
              <a:buChar char="•"/>
            </a:pPr>
            <a:r>
              <a:rPr lang="en-US" sz="1400" kern="1200" dirty="0" smtClean="0">
                <a:solidFill>
                  <a:schemeClr val="tx1"/>
                </a:solidFill>
                <a:effectLst/>
              </a:rPr>
              <a:t>Pendulous skin folds should not be crimped under the patient in any manner.</a:t>
            </a:r>
          </a:p>
        </p:txBody>
      </p:sp>
      <p:sp>
        <p:nvSpPr>
          <p:cNvPr id="4" name="Slide Number Placeholder 3"/>
          <p:cNvSpPr>
            <a:spLocks noGrp="1"/>
          </p:cNvSpPr>
          <p:nvPr>
            <p:ph type="sldNum" sz="quarter" idx="10"/>
          </p:nvPr>
        </p:nvSpPr>
        <p:spPr/>
        <p:txBody>
          <a:bodyPr/>
          <a:lstStyle/>
          <a:p>
            <a:fld id="{AEBBED1B-5D3E-4954-AE7F-744386DFAF27}" type="slidenum">
              <a:rPr lang="en-US" smtClean="0"/>
              <a:pPr/>
              <a:t>36</a:t>
            </a:fld>
            <a:endParaRPr lang="en-US"/>
          </a:p>
        </p:txBody>
      </p:sp>
    </p:spTree>
    <p:extLst>
      <p:ext uri="{BB962C8B-B14F-4D97-AF65-F5344CB8AC3E}">
        <p14:creationId xmlns:p14="http://schemas.microsoft.com/office/powerpoint/2010/main" val="1405193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399"/>
            <a:ext cx="5791200" cy="4341813"/>
          </a:xfrm>
        </p:spPr>
        <p:txBody>
          <a:bodyPr>
            <a:noAutofit/>
          </a:bodyPr>
          <a:lstStyle/>
          <a:p>
            <a:r>
              <a:rPr lang="en-US" sz="1400" kern="1200" dirty="0" smtClean="0">
                <a:solidFill>
                  <a:schemeClr val="tx1"/>
                </a:solidFill>
                <a:effectLst/>
              </a:rPr>
              <a:t>The patient’s toes should be positioned so that they are elevated off the bed by padding under the patient’s shins.</a:t>
            </a:r>
          </a:p>
          <a:p>
            <a:r>
              <a:rPr lang="en-US" sz="1400" kern="1200" dirty="0" smtClean="0">
                <a:solidFill>
                  <a:schemeClr val="tx1"/>
                </a:solidFill>
                <a:effectLst/>
              </a:rPr>
              <a:t>Padding should also be provided to protect the knees.</a:t>
            </a:r>
          </a:p>
          <a:p>
            <a:r>
              <a:rPr lang="en-US" sz="1400" kern="1200" dirty="0" smtClean="0">
                <a:solidFill>
                  <a:schemeClr val="tx1"/>
                </a:solidFill>
                <a:effectLst/>
              </a:rPr>
              <a:t>In the prone position, the patient’s arms should be placed at his or her sides or on </a:t>
            </a:r>
            <a:r>
              <a:rPr lang="en-US" sz="1400" kern="1200" dirty="0" err="1" smtClean="0">
                <a:solidFill>
                  <a:schemeClr val="tx1"/>
                </a:solidFill>
                <a:effectLst/>
              </a:rPr>
              <a:t>armboards</a:t>
            </a:r>
            <a:r>
              <a:rPr lang="en-US" sz="1400" kern="1200" dirty="0" smtClean="0">
                <a:solidFill>
                  <a:schemeClr val="tx1"/>
                </a:solidFill>
                <a:effectLst/>
              </a:rPr>
              <a:t> at less than a 90° angle at the shoulder with elbows flexed and palms facing downward.</a:t>
            </a:r>
          </a:p>
          <a:p>
            <a:pPr marL="171450" lvl="0" indent="-171450">
              <a:buFont typeface="Arial" panose="020B0604020202020204" pitchFamily="34" charset="0"/>
              <a:buChar char="•"/>
            </a:pPr>
            <a:r>
              <a:rPr lang="en-US" sz="1400" kern="1200" dirty="0" smtClean="0">
                <a:solidFill>
                  <a:schemeClr val="tx1"/>
                </a:solidFill>
                <a:effectLst/>
              </a:rPr>
              <a:t>Hands and wrists should be kept in normal alignment.</a:t>
            </a:r>
          </a:p>
          <a:p>
            <a:pPr marL="171450" lvl="0" indent="-171450">
              <a:buFont typeface="Arial" panose="020B0604020202020204" pitchFamily="34" charset="0"/>
              <a:buChar char="•"/>
            </a:pPr>
            <a:r>
              <a:rPr lang="en-US" sz="1400" kern="1200" dirty="0" smtClean="0">
                <a:solidFill>
                  <a:schemeClr val="tx1"/>
                </a:solidFill>
                <a:effectLst/>
              </a:rPr>
              <a:t>Placing the patient’s arms above his/her head should be avoided to minimize the risk of stretch injury to the brachial plexus.</a:t>
            </a:r>
          </a:p>
          <a:p>
            <a:r>
              <a:rPr lang="en-US" sz="1400" kern="1200" dirty="0" smtClean="0">
                <a:solidFill>
                  <a:schemeClr val="tx1"/>
                </a:solidFill>
                <a:effectLst/>
              </a:rPr>
              <a:t>A stretcher or transport cart should be immediately available for emergency repositioning into the supine position for cardiopulmonary resuscitation should the need arise.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37</a:t>
            </a:fld>
            <a:endParaRPr lang="en-US"/>
          </a:p>
        </p:txBody>
      </p:sp>
    </p:spTree>
    <p:extLst>
      <p:ext uri="{BB962C8B-B14F-4D97-AF65-F5344CB8AC3E}">
        <p14:creationId xmlns:p14="http://schemas.microsoft.com/office/powerpoint/2010/main" val="3599702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kern="1200" dirty="0" smtClean="0">
                <a:solidFill>
                  <a:schemeClr val="tx1"/>
                </a:solidFill>
                <a:effectLst/>
              </a:rPr>
              <a:t>The jackknife, or </a:t>
            </a:r>
            <a:r>
              <a:rPr lang="en-US" sz="1400" kern="1200" dirty="0" err="1" smtClean="0">
                <a:solidFill>
                  <a:schemeClr val="tx1"/>
                </a:solidFill>
                <a:effectLst/>
              </a:rPr>
              <a:t>Kraske</a:t>
            </a:r>
            <a:r>
              <a:rPr lang="en-US" sz="1400" kern="1200" dirty="0" smtClean="0">
                <a:solidFill>
                  <a:schemeClr val="tx1"/>
                </a:solidFill>
                <a:effectLst/>
              </a:rPr>
              <a:t>, position is a variation of the prone position and thus requires the same precautions.</a:t>
            </a:r>
          </a:p>
          <a:p>
            <a:pPr lvl="0"/>
            <a:r>
              <a:rPr lang="en-US" sz="1400" kern="1200" dirty="0" smtClean="0">
                <a:solidFill>
                  <a:schemeClr val="tx1"/>
                </a:solidFill>
                <a:effectLst/>
              </a:rPr>
              <a:t>It has been said that this is the most dangerous of all surgical positions.</a:t>
            </a:r>
          </a:p>
          <a:p>
            <a:r>
              <a:rPr lang="en-US" sz="1400" kern="1200" dirty="0" smtClean="0">
                <a:solidFill>
                  <a:schemeClr val="tx1"/>
                </a:solidFill>
                <a:effectLst/>
              </a:rPr>
              <a:t>This position causes circulatory changes because the head and the feet are in dependent positions,. causing cephalad and </a:t>
            </a:r>
            <a:r>
              <a:rPr lang="en-US" sz="1400" kern="1200" dirty="0" err="1" smtClean="0">
                <a:solidFill>
                  <a:schemeClr val="tx1"/>
                </a:solidFill>
                <a:effectLst/>
              </a:rPr>
              <a:t>caudad</a:t>
            </a:r>
            <a:r>
              <a:rPr lang="en-US" sz="1400" kern="1200" dirty="0" smtClean="0">
                <a:solidFill>
                  <a:schemeClr val="tx1"/>
                </a:solidFill>
                <a:effectLst/>
              </a:rPr>
              <a:t> venous pooling.</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38</a:t>
            </a:fld>
            <a:endParaRPr lang="en-US"/>
          </a:p>
        </p:txBody>
      </p:sp>
    </p:spTree>
    <p:extLst>
      <p:ext uri="{BB962C8B-B14F-4D97-AF65-F5344CB8AC3E}">
        <p14:creationId xmlns:p14="http://schemas.microsoft.com/office/powerpoint/2010/main" val="3025041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effectLst/>
                <a:latin typeface="+mn-lt"/>
                <a:ea typeface="+mn-ea"/>
                <a:cs typeface="+mn-cs"/>
              </a:rPr>
              <a:t>In the lateral position, the patient is positioned on the </a:t>
            </a:r>
            <a:r>
              <a:rPr lang="en-US" sz="1200" kern="1200" dirty="0" err="1" smtClean="0">
                <a:solidFill>
                  <a:schemeClr val="tx1"/>
                </a:solidFill>
                <a:effectLst/>
                <a:latin typeface="+mn-lt"/>
                <a:ea typeface="+mn-ea"/>
                <a:cs typeface="+mn-cs"/>
              </a:rPr>
              <a:t>nonoperative</a:t>
            </a:r>
            <a:r>
              <a:rPr lang="en-US" sz="1200" kern="1200" dirty="0" smtClean="0">
                <a:solidFill>
                  <a:schemeClr val="tx1"/>
                </a:solidFill>
                <a:effectLst/>
                <a:latin typeface="+mn-lt"/>
                <a:ea typeface="+mn-ea"/>
                <a:cs typeface="+mn-cs"/>
              </a:rPr>
              <a:t> side.</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documenting a right lateral position, the patient is lying 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his/her right side.</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position provides exposure for a left sided procedure.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headrest or pillow should be placed under the patient’s head to maintain alignment of the patient’s spine.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patient’s dependent ear should also be monitored to verify that it is well padded and not folded.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 axillary roll should be placed under the rib cage, posterior to the axilla.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places the weight of the chest on the rib cage instead of compressing the lower shoulder and axilla, which otherwise may injure the brachial plexus of the dependent arm.</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Radial pulses must be monitored to confirm adequate circulation in the dependent hand and arm.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have been reports of pressure ulcers occurring on the </a:t>
            </a:r>
            <a:r>
              <a:rPr lang="en-US" sz="1200" kern="1200" dirty="0" err="1" smtClean="0">
                <a:solidFill>
                  <a:schemeClr val="tx1"/>
                </a:solidFill>
                <a:effectLst/>
                <a:latin typeface="+mn-lt"/>
                <a:ea typeface="+mn-ea"/>
                <a:cs typeface="+mn-cs"/>
              </a:rPr>
              <a:t>dependant</a:t>
            </a:r>
            <a:r>
              <a:rPr lang="en-US" sz="1200" kern="1200" dirty="0" smtClean="0">
                <a:solidFill>
                  <a:schemeClr val="tx1"/>
                </a:solidFill>
                <a:effectLst/>
                <a:latin typeface="+mn-lt"/>
                <a:ea typeface="+mn-ea"/>
                <a:cs typeface="+mn-cs"/>
              </a:rPr>
              <a:t> thorax after use of wrapped IV fluid bags being used as axillary rolls.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patient’s upper arm should be secured on a padded </a:t>
            </a:r>
            <a:r>
              <a:rPr lang="en-US" sz="1200" kern="1200" dirty="0" err="1" smtClean="0">
                <a:solidFill>
                  <a:schemeClr val="tx1"/>
                </a:solidFill>
                <a:effectLst/>
                <a:latin typeface="+mn-lt"/>
                <a:ea typeface="+mn-ea"/>
                <a:cs typeface="+mn-cs"/>
              </a:rPr>
              <a:t>armboard</a:t>
            </a:r>
            <a:r>
              <a:rPr lang="en-US" sz="1200" kern="1200" dirty="0" smtClean="0">
                <a:solidFill>
                  <a:schemeClr val="tx1"/>
                </a:solidFill>
                <a:effectLst/>
                <a:latin typeface="+mn-lt"/>
                <a:ea typeface="+mn-ea"/>
                <a:cs typeface="+mn-cs"/>
              </a:rPr>
              <a:t> in front of the patient, and the lower arm should be flexed and placed on a separate padded </a:t>
            </a:r>
            <a:r>
              <a:rPr lang="en-US" sz="1200" kern="1200" dirty="0" err="1" smtClean="0">
                <a:solidFill>
                  <a:schemeClr val="tx1"/>
                </a:solidFill>
                <a:effectLst/>
                <a:latin typeface="+mn-lt"/>
                <a:ea typeface="+mn-ea"/>
                <a:cs typeface="+mn-cs"/>
              </a:rPr>
              <a:t>armboard</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lateral position, the patient’s lower leg should be kept flexed, and the upper leg should be kept straight.</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pillow should be placed between the legs to prevent undue pressure.</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Padding should be used under the knee, ankle and foot of the dependent leg. </a:t>
            </a:r>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39</a:t>
            </a:fld>
            <a:endParaRPr lang="en-US"/>
          </a:p>
        </p:txBody>
      </p:sp>
    </p:spTree>
    <p:extLst>
      <p:ext uri="{BB962C8B-B14F-4D97-AF65-F5344CB8AC3E}">
        <p14:creationId xmlns:p14="http://schemas.microsoft.com/office/powerpoint/2010/main" val="402581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The goals of patient positioning include</a:t>
            </a:r>
          </a:p>
          <a:p>
            <a:pPr marL="285750" lvl="0" indent="-285750">
              <a:buFont typeface="Arial" panose="020B0604020202020204" pitchFamily="34" charset="0"/>
              <a:buChar char="•"/>
            </a:pPr>
            <a:r>
              <a:rPr lang="en-US" sz="1400" kern="1200" dirty="0" smtClean="0">
                <a:solidFill>
                  <a:schemeClr val="tx1"/>
                </a:solidFill>
                <a:effectLst/>
              </a:rPr>
              <a:t>providing adequate exposure of the surgical site,</a:t>
            </a:r>
          </a:p>
          <a:p>
            <a:pPr marL="285750" lvl="0" indent="-285750">
              <a:buFont typeface="Arial" panose="020B0604020202020204" pitchFamily="34" charset="0"/>
              <a:buChar char="•"/>
            </a:pPr>
            <a:r>
              <a:rPr lang="en-US" sz="1400" kern="1200" dirty="0" smtClean="0">
                <a:solidFill>
                  <a:schemeClr val="tx1"/>
                </a:solidFill>
                <a:effectLst/>
              </a:rPr>
              <a:t>maintaining patient dignity by avoiding undue exposure,</a:t>
            </a:r>
          </a:p>
          <a:p>
            <a:pPr marL="285750" lvl="0" indent="-285750">
              <a:buFont typeface="Arial" panose="020B0604020202020204" pitchFamily="34" charset="0"/>
              <a:buChar char="•"/>
            </a:pPr>
            <a:r>
              <a:rPr lang="en-US" sz="1400" kern="1200" dirty="0" smtClean="0">
                <a:solidFill>
                  <a:schemeClr val="tx1"/>
                </a:solidFill>
                <a:effectLst/>
              </a:rPr>
              <a:t>allowing for optimum ventilation by maintaining a patent airway and avoiding constriction or pressure on the chest,</a:t>
            </a:r>
          </a:p>
          <a:p>
            <a:pPr marL="285750" lvl="0" indent="-285750">
              <a:buFont typeface="Arial" panose="020B0604020202020204" pitchFamily="34" charset="0"/>
              <a:buChar char="•"/>
            </a:pPr>
            <a:r>
              <a:rPr lang="en-US" sz="1400" kern="1200" dirty="0" smtClean="0">
                <a:solidFill>
                  <a:schemeClr val="tx1"/>
                </a:solidFill>
                <a:effectLst/>
              </a:rPr>
              <a:t>providing adequate access to IV lines and monitoring equipment,</a:t>
            </a:r>
          </a:p>
          <a:p>
            <a:pPr marL="285750" lvl="0" indent="-285750">
              <a:buFont typeface="Arial" panose="020B0604020202020204" pitchFamily="34" charset="0"/>
              <a:buChar char="•"/>
            </a:pPr>
            <a:r>
              <a:rPr lang="en-US" sz="1400" dirty="0"/>
              <a:t>avoiding poor perfusion due to elevation of extremities (</a:t>
            </a:r>
            <a:r>
              <a:rPr lang="en-US" sz="1400" dirty="0" err="1"/>
              <a:t>eg</a:t>
            </a:r>
            <a:r>
              <a:rPr lang="en-US" sz="1400" dirty="0"/>
              <a:t>, lithotomy),</a:t>
            </a:r>
          </a:p>
          <a:p>
            <a:pPr marL="285750" lvl="0" indent="-285750">
              <a:buFont typeface="Arial" panose="020B0604020202020204" pitchFamily="34" charset="0"/>
              <a:buChar char="•"/>
            </a:pPr>
            <a:r>
              <a:rPr lang="en-US" sz="1400" dirty="0"/>
              <a:t>observing and protecting fingers and toes and genitals, and</a:t>
            </a:r>
          </a:p>
          <a:p>
            <a:pPr marL="285750" indent="-285750">
              <a:buFont typeface="Arial" panose="020B0604020202020204" pitchFamily="34" charset="0"/>
              <a:buChar char="•"/>
            </a:pPr>
            <a:r>
              <a:rPr lang="en-US" sz="1400" dirty="0"/>
              <a:t>maintaining circulation and protecting muscles, nerves and bony prominences from pressure injury. </a:t>
            </a:r>
          </a:p>
          <a:p>
            <a:pPr lvl="0"/>
            <a:endParaRPr lang="en-US" sz="1400" kern="1200" dirty="0" smtClean="0">
              <a:solidFill>
                <a:schemeClr val="tx1"/>
              </a:solidFill>
              <a:effectLst/>
            </a:endParaRPr>
          </a:p>
          <a:p>
            <a:pPr lvl="0"/>
            <a:r>
              <a:rPr lang="en-US" sz="1400" kern="1200" dirty="0" smtClean="0">
                <a:solidFill>
                  <a:schemeClr val="tx1"/>
                </a:solidFill>
                <a:effectLst/>
              </a:rPr>
              <a:t>The anesthesia professional also needs to assess urinary output, blood loss and irrigation use. Therefore, visibility of measuring devices and drainage bags should be incorporated into the positioning plan. </a:t>
            </a:r>
          </a:p>
        </p:txBody>
      </p:sp>
      <p:sp>
        <p:nvSpPr>
          <p:cNvPr id="4" name="Slide Number Placeholder 3"/>
          <p:cNvSpPr>
            <a:spLocks noGrp="1"/>
          </p:cNvSpPr>
          <p:nvPr>
            <p:ph type="sldNum" sz="quarter" idx="10"/>
          </p:nvPr>
        </p:nvSpPr>
        <p:spPr/>
        <p:txBody>
          <a:bodyPr/>
          <a:lstStyle/>
          <a:p>
            <a:fld id="{AEBBED1B-5D3E-4954-AE7F-744386DFAF27}" type="slidenum">
              <a:rPr lang="en-US" smtClean="0"/>
              <a:pPr/>
              <a:t>4</a:t>
            </a:fld>
            <a:endParaRPr lang="en-US"/>
          </a:p>
        </p:txBody>
      </p:sp>
    </p:spTree>
    <p:extLst>
      <p:ext uri="{BB962C8B-B14F-4D97-AF65-F5344CB8AC3E}">
        <p14:creationId xmlns:p14="http://schemas.microsoft.com/office/powerpoint/2010/main" val="3779637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This position increases the risk for pressure ulcers on vulnerable areas on the patient’s dependent side (</a:t>
            </a:r>
            <a:r>
              <a:rPr lang="en-US" sz="1400" kern="1200" dirty="0" err="1" smtClean="0">
                <a:solidFill>
                  <a:schemeClr val="tx1"/>
                </a:solidFill>
                <a:effectLst/>
              </a:rPr>
              <a:t>eg</a:t>
            </a:r>
            <a:r>
              <a:rPr lang="en-US" sz="1400" kern="1200" dirty="0" smtClean="0">
                <a:solidFill>
                  <a:schemeClr val="tx1"/>
                </a:solidFill>
                <a:effectLst/>
              </a:rPr>
              <a:t>, acromion process, ear, greater trochanter, iliac crest, lateral knee, malleolus).</a:t>
            </a:r>
          </a:p>
          <a:p>
            <a:r>
              <a:rPr lang="en-US" sz="1400" kern="1200" dirty="0" smtClean="0">
                <a:solidFill>
                  <a:schemeClr val="tx1"/>
                </a:solidFill>
                <a:effectLst/>
              </a:rPr>
              <a:t>There is an increased risk for ulceration when a solid object or positioning device (</a:t>
            </a:r>
            <a:r>
              <a:rPr lang="en-US" sz="1400" kern="1200" dirty="0" err="1" smtClean="0">
                <a:solidFill>
                  <a:schemeClr val="tx1"/>
                </a:solidFill>
                <a:effectLst/>
              </a:rPr>
              <a:t>eg</a:t>
            </a:r>
            <a:r>
              <a:rPr lang="en-US" sz="1400" kern="1200" dirty="0" smtClean="0">
                <a:solidFill>
                  <a:schemeClr val="tx1"/>
                </a:solidFill>
                <a:effectLst/>
              </a:rPr>
              <a:t>, bean bag) is used to maintain patients in this position.</a:t>
            </a:r>
          </a:p>
          <a:p>
            <a:r>
              <a:rPr lang="en-US" sz="1400" kern="1200" dirty="0" smtClean="0">
                <a:solidFill>
                  <a:schemeClr val="tx1"/>
                </a:solidFill>
                <a:effectLst/>
              </a:rPr>
              <a:t>The firm pressure of the device may compromise the circulatory system due to the tight restraint and because of the overall effect of 	gravity on the horizontal body posture.</a:t>
            </a:r>
          </a:p>
          <a:p>
            <a:r>
              <a:rPr lang="en-US" sz="1400" kern="1200" dirty="0" smtClean="0">
                <a:solidFill>
                  <a:schemeClr val="tx1"/>
                </a:solidFill>
                <a:effectLst/>
              </a:rPr>
              <a:t>In addition, patients may experience damage to the common peroneal nerve if the dependent leg becomes compressed between the fibula and the procedure bed.</a:t>
            </a:r>
          </a:p>
          <a:p>
            <a:r>
              <a:rPr lang="en-US" sz="1400" kern="1200" dirty="0" smtClean="0">
                <a:solidFill>
                  <a:schemeClr val="tx1"/>
                </a:solidFill>
                <a:effectLst/>
              </a:rPr>
              <a:t>Vulnerable areas should be adequately padded during the procedure.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40</a:t>
            </a:fld>
            <a:endParaRPr lang="en-US"/>
          </a:p>
        </p:txBody>
      </p:sp>
    </p:spTree>
    <p:extLst>
      <p:ext uri="{BB962C8B-B14F-4D97-AF65-F5344CB8AC3E}">
        <p14:creationId xmlns:p14="http://schemas.microsoft.com/office/powerpoint/2010/main" val="225933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Persons who are classified as obese have a BMI that is greater than 40 (normal adult BMI is 18 to 25), or weigh 100 pounds or more over their recommended weight.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41</a:t>
            </a:fld>
            <a:endParaRPr lang="en-US"/>
          </a:p>
        </p:txBody>
      </p:sp>
    </p:spTree>
    <p:extLst>
      <p:ext uri="{BB962C8B-B14F-4D97-AF65-F5344CB8AC3E}">
        <p14:creationId xmlns:p14="http://schemas.microsoft.com/office/powerpoint/2010/main" val="781878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Patients who are obese tend to have other health conditions such as</a:t>
            </a:r>
          </a:p>
          <a:p>
            <a:pPr marL="171450" indent="-171450">
              <a:buFont typeface="Arial" panose="020B0604020202020204" pitchFamily="34" charset="0"/>
              <a:buChar char="•"/>
            </a:pPr>
            <a:r>
              <a:rPr lang="en-US" sz="1400" kern="1200" dirty="0" smtClean="0">
                <a:solidFill>
                  <a:schemeClr val="tx1"/>
                </a:solidFill>
                <a:effectLst/>
              </a:rPr>
              <a:t>Type II diabetes </a:t>
            </a:r>
          </a:p>
          <a:p>
            <a:pPr marL="171450" indent="-171450">
              <a:buFont typeface="Arial" panose="020B0604020202020204" pitchFamily="34" charset="0"/>
              <a:buChar char="•"/>
            </a:pPr>
            <a:r>
              <a:rPr lang="en-US" sz="1400" kern="1200" dirty="0" smtClean="0">
                <a:solidFill>
                  <a:schemeClr val="tx1"/>
                </a:solidFill>
                <a:effectLst/>
              </a:rPr>
              <a:t>Hypertension </a:t>
            </a:r>
          </a:p>
          <a:p>
            <a:pPr marL="171450" indent="-171450">
              <a:buFont typeface="Arial" panose="020B0604020202020204" pitchFamily="34" charset="0"/>
              <a:buChar char="•"/>
            </a:pPr>
            <a:r>
              <a:rPr lang="en-US" sz="1400" kern="1200" dirty="0" smtClean="0">
                <a:solidFill>
                  <a:schemeClr val="tx1"/>
                </a:solidFill>
                <a:effectLst/>
              </a:rPr>
              <a:t>Atherosclerosis </a:t>
            </a:r>
          </a:p>
          <a:p>
            <a:pPr marL="171450" indent="-171450">
              <a:buFont typeface="Arial" panose="020B0604020202020204" pitchFamily="34" charset="0"/>
              <a:buChar char="•"/>
            </a:pPr>
            <a:r>
              <a:rPr lang="en-US" sz="1400" kern="1200" dirty="0" smtClean="0">
                <a:solidFill>
                  <a:schemeClr val="tx1"/>
                </a:solidFill>
                <a:effectLst/>
              </a:rPr>
              <a:t>Arthritis of weight-bearing joints </a:t>
            </a:r>
          </a:p>
          <a:p>
            <a:pPr marL="171450" indent="-171450">
              <a:buFont typeface="Arial" panose="020B0604020202020204" pitchFamily="34" charset="0"/>
              <a:buChar char="•"/>
            </a:pPr>
            <a:r>
              <a:rPr lang="en-US" sz="1400" kern="1200" dirty="0" smtClean="0">
                <a:solidFill>
                  <a:schemeClr val="tx1"/>
                </a:solidFill>
                <a:effectLst/>
              </a:rPr>
              <a:t>Sleep apnea </a:t>
            </a:r>
          </a:p>
          <a:p>
            <a:pPr marL="171450" indent="-171450">
              <a:buFont typeface="Arial" panose="020B0604020202020204" pitchFamily="34" charset="0"/>
              <a:buChar char="•"/>
            </a:pPr>
            <a:r>
              <a:rPr lang="en-US" sz="1400" kern="1200" dirty="0" smtClean="0">
                <a:solidFill>
                  <a:schemeClr val="tx1"/>
                </a:solidFill>
                <a:effectLst/>
              </a:rPr>
              <a:t>Alveolar hypoventilation </a:t>
            </a:r>
          </a:p>
          <a:p>
            <a:pPr marL="171450" indent="-171450">
              <a:buFont typeface="Arial" panose="020B0604020202020204" pitchFamily="34" charset="0"/>
              <a:buChar char="•"/>
            </a:pPr>
            <a:r>
              <a:rPr lang="en-US" sz="1400" kern="1200" dirty="0" smtClean="0">
                <a:solidFill>
                  <a:schemeClr val="tx1"/>
                </a:solidFill>
                <a:effectLst/>
              </a:rPr>
              <a:t>Urinary stress incontinence </a:t>
            </a:r>
          </a:p>
          <a:p>
            <a:pPr marL="171450" indent="-171450">
              <a:buFont typeface="Arial" panose="020B0604020202020204" pitchFamily="34" charset="0"/>
              <a:buChar char="•"/>
            </a:pPr>
            <a:r>
              <a:rPr lang="en-US" sz="1400" kern="1200" dirty="0" smtClean="0">
                <a:solidFill>
                  <a:schemeClr val="tx1"/>
                </a:solidFill>
                <a:effectLst/>
              </a:rPr>
              <a:t>Gastroesophageal reflux disease (GERD)</a:t>
            </a:r>
          </a:p>
          <a:p>
            <a:r>
              <a:rPr lang="en-US" sz="1400" kern="1200" dirty="0" smtClean="0">
                <a:solidFill>
                  <a:schemeClr val="tx1"/>
                </a:solidFill>
                <a:effectLst/>
              </a:rPr>
              <a:t>Obese patients are at a significantly greater risk for adverse outcomes than other patients and special care should be taken to minimize these risks.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42</a:t>
            </a:fld>
            <a:endParaRPr lang="en-US"/>
          </a:p>
        </p:txBody>
      </p:sp>
    </p:spTree>
    <p:extLst>
      <p:ext uri="{BB962C8B-B14F-4D97-AF65-F5344CB8AC3E}">
        <p14:creationId xmlns:p14="http://schemas.microsoft.com/office/powerpoint/2010/main" val="1438057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Obese patients are prone to certain respiratory issues including:</a:t>
            </a:r>
          </a:p>
          <a:p>
            <a:pPr marL="171450" lvl="0" indent="-171450">
              <a:buFont typeface="Arial" panose="020B0604020202020204" pitchFamily="34" charset="0"/>
              <a:buChar char="•"/>
            </a:pPr>
            <a:r>
              <a:rPr lang="en-US" sz="1400" kern="1200" dirty="0" smtClean="0">
                <a:solidFill>
                  <a:schemeClr val="tx1"/>
                </a:solidFill>
                <a:effectLst/>
              </a:rPr>
              <a:t>Airway compromise</a:t>
            </a:r>
          </a:p>
          <a:p>
            <a:pPr marL="171450" lvl="0" indent="-171450">
              <a:buFont typeface="Arial" panose="020B0604020202020204" pitchFamily="34" charset="0"/>
              <a:buChar char="•"/>
            </a:pPr>
            <a:r>
              <a:rPr lang="en-US" sz="1400" kern="1200" dirty="0" smtClean="0">
                <a:solidFill>
                  <a:schemeClr val="tx1"/>
                </a:solidFill>
                <a:effectLst/>
              </a:rPr>
              <a:t>Difficult intubation</a:t>
            </a:r>
          </a:p>
          <a:p>
            <a:pPr marL="171450" lvl="0" indent="-171450">
              <a:buFont typeface="Arial" panose="020B0604020202020204" pitchFamily="34" charset="0"/>
              <a:buChar char="•"/>
            </a:pPr>
            <a:r>
              <a:rPr lang="en-US" sz="1400" kern="1200" dirty="0" smtClean="0">
                <a:solidFill>
                  <a:schemeClr val="tx1"/>
                </a:solidFill>
                <a:effectLst/>
              </a:rPr>
              <a:t>Aspiration</a:t>
            </a:r>
          </a:p>
          <a:p>
            <a:pPr marL="171450" lvl="0" indent="-171450">
              <a:buFont typeface="Arial" panose="020B0604020202020204" pitchFamily="34" charset="0"/>
              <a:buChar char="•"/>
            </a:pPr>
            <a:r>
              <a:rPr lang="en-US" sz="1400" kern="1200" dirty="0" smtClean="0">
                <a:solidFill>
                  <a:schemeClr val="tx1"/>
                </a:solidFill>
                <a:effectLst/>
              </a:rPr>
              <a:t>Hypoxia</a:t>
            </a:r>
          </a:p>
          <a:p>
            <a:pPr marL="171450" indent="-171450">
              <a:buFont typeface="Arial" panose="020B0604020202020204" pitchFamily="34" charset="0"/>
              <a:buChar char="•"/>
            </a:pPr>
            <a:r>
              <a:rPr lang="en-US" sz="1400" kern="1200" dirty="0" smtClean="0">
                <a:solidFill>
                  <a:schemeClr val="tx1"/>
                </a:solidFill>
                <a:effectLst/>
              </a:rPr>
              <a:t>Intra-abdominal pressure on the diaphragm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43</a:t>
            </a:fld>
            <a:endParaRPr lang="en-US"/>
          </a:p>
        </p:txBody>
      </p:sp>
    </p:spTree>
    <p:extLst>
      <p:ext uri="{BB962C8B-B14F-4D97-AF65-F5344CB8AC3E}">
        <p14:creationId xmlns:p14="http://schemas.microsoft.com/office/powerpoint/2010/main" val="325456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As well as the following circulatory issues:</a:t>
            </a:r>
          </a:p>
          <a:p>
            <a:pPr marL="171450" lvl="0" indent="-171450">
              <a:buFont typeface="Arial" panose="020B0604020202020204" pitchFamily="34" charset="0"/>
              <a:buChar char="•"/>
            </a:pPr>
            <a:r>
              <a:rPr lang="en-US" sz="1400" kern="1200" dirty="0" smtClean="0">
                <a:solidFill>
                  <a:schemeClr val="tx1"/>
                </a:solidFill>
                <a:effectLst/>
              </a:rPr>
              <a:t>Increased cardiac output</a:t>
            </a:r>
          </a:p>
          <a:p>
            <a:pPr marL="171450" lvl="0" indent="-171450">
              <a:buFont typeface="Arial" panose="020B0604020202020204" pitchFamily="34" charset="0"/>
              <a:buChar char="•"/>
            </a:pPr>
            <a:r>
              <a:rPr lang="en-US" sz="1400" kern="1200" dirty="0" smtClean="0">
                <a:solidFill>
                  <a:schemeClr val="tx1"/>
                </a:solidFill>
                <a:effectLst/>
              </a:rPr>
              <a:t>Increased pressure on the pulmonary artery</a:t>
            </a:r>
          </a:p>
          <a:p>
            <a:pPr marL="171450" indent="-171450">
              <a:buFont typeface="Arial" panose="020B0604020202020204" pitchFamily="34" charset="0"/>
              <a:buChar char="•"/>
            </a:pPr>
            <a:r>
              <a:rPr lang="en-US" sz="1400" kern="1200" dirty="0" smtClean="0">
                <a:solidFill>
                  <a:schemeClr val="tx1"/>
                </a:solidFill>
                <a:effectLst/>
              </a:rPr>
              <a:t>Risk of compression of the inferior vena cava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44</a:t>
            </a:fld>
            <a:endParaRPr lang="en-US"/>
          </a:p>
        </p:txBody>
      </p:sp>
    </p:spTree>
    <p:extLst>
      <p:ext uri="{BB962C8B-B14F-4D97-AF65-F5344CB8AC3E}">
        <p14:creationId xmlns:p14="http://schemas.microsoft.com/office/powerpoint/2010/main" val="1934940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kern="1200" dirty="0" smtClean="0">
                <a:solidFill>
                  <a:schemeClr val="tx1"/>
                </a:solidFill>
                <a:effectLst/>
              </a:rPr>
              <a:t>Assessments of skin condition on obese patients may be difficult because of the patient’s large size.</a:t>
            </a:r>
          </a:p>
          <a:p>
            <a:r>
              <a:rPr lang="en-US" sz="1400" kern="1200" dirty="0" smtClean="0">
                <a:solidFill>
                  <a:schemeClr val="tx1"/>
                </a:solidFill>
                <a:effectLst/>
              </a:rPr>
              <a:t>There may also be areas of skin breakdown and moisture beneath skin folds.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45</a:t>
            </a:fld>
            <a:endParaRPr lang="en-US"/>
          </a:p>
        </p:txBody>
      </p:sp>
    </p:spTree>
    <p:extLst>
      <p:ext uri="{BB962C8B-B14F-4D97-AF65-F5344CB8AC3E}">
        <p14:creationId xmlns:p14="http://schemas.microsoft.com/office/powerpoint/2010/main" val="3924939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Positioning obese patients may require the use of specialized equipment.  The procedure bed should be capable of articulating and supporting the weight of the patient and there may be a need for extra-wide and/or extra-long safety straps. </a:t>
            </a:r>
          </a:p>
          <a:p>
            <a:r>
              <a:rPr lang="en-US" sz="1400" kern="1200" dirty="0" smtClean="0">
                <a:solidFill>
                  <a:schemeClr val="tx1"/>
                </a:solidFill>
                <a:effectLst/>
              </a:rPr>
              <a:t>Surgical team members should determine, based on the width of the patient’s legs, if a side attachment to the procedure bed, or stirrups are necessary.</a:t>
            </a:r>
          </a:p>
          <a:p>
            <a:r>
              <a:rPr lang="en-US" sz="1400" kern="1200" dirty="0" smtClean="0">
                <a:solidFill>
                  <a:schemeClr val="tx1"/>
                </a:solidFill>
                <a:effectLst/>
              </a:rPr>
              <a:t>Surfaces should provide sufficient support and padding, and a pressure</a:t>
            </a:r>
            <a:r>
              <a:rPr lang="en-US" sz="1400" kern="1200" baseline="0" dirty="0" smtClean="0">
                <a:solidFill>
                  <a:schemeClr val="tx1"/>
                </a:solidFill>
                <a:effectLst/>
              </a:rPr>
              <a:t> </a:t>
            </a:r>
            <a:r>
              <a:rPr lang="en-US" sz="1400" kern="1200" dirty="0" smtClean="0">
                <a:solidFill>
                  <a:schemeClr val="tx1"/>
                </a:solidFill>
                <a:effectLst/>
              </a:rPr>
              <a:t>relieving surface that is capable of supporting the patient’s weight without bottoming out should be used.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46</a:t>
            </a:fld>
            <a:endParaRPr lang="en-US"/>
          </a:p>
        </p:txBody>
      </p:sp>
    </p:spTree>
    <p:extLst>
      <p:ext uri="{BB962C8B-B14F-4D97-AF65-F5344CB8AC3E}">
        <p14:creationId xmlns:p14="http://schemas.microsoft.com/office/powerpoint/2010/main" val="2064705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For many procedures, obese patients may need to be positioned in a sitting, modified-sitting, or lateral position to prevent respiratory or circulatory compromise.</a:t>
            </a:r>
          </a:p>
          <a:p>
            <a:pPr marL="171450" indent="-171450">
              <a:buFont typeface="Arial" panose="020B0604020202020204" pitchFamily="34" charset="0"/>
              <a:buChar char="•"/>
            </a:pPr>
            <a:r>
              <a:rPr lang="en-US" sz="1400" kern="1200" dirty="0" smtClean="0">
                <a:solidFill>
                  <a:schemeClr val="tx1"/>
                </a:solidFill>
                <a:effectLst/>
              </a:rPr>
              <a:t>If the supine position is used, it may be necessary to place a roll or wedge</a:t>
            </a:r>
            <a:r>
              <a:rPr lang="en-US" sz="1400" kern="1200" baseline="0" dirty="0" smtClean="0">
                <a:solidFill>
                  <a:schemeClr val="tx1"/>
                </a:solidFill>
                <a:effectLst/>
              </a:rPr>
              <a:t> </a:t>
            </a:r>
            <a:r>
              <a:rPr lang="en-US" sz="1400" kern="1200" dirty="0" smtClean="0">
                <a:solidFill>
                  <a:schemeClr val="tx1"/>
                </a:solidFill>
                <a:effectLst/>
              </a:rPr>
              <a:t>under the patient’s right side to reduce compression of the vena cava.</a:t>
            </a:r>
          </a:p>
          <a:p>
            <a:pPr marL="171450" indent="-171450">
              <a:buFont typeface="Arial" panose="020B0604020202020204" pitchFamily="34" charset="0"/>
              <a:buChar char="•"/>
            </a:pPr>
            <a:r>
              <a:rPr lang="en-US" sz="1400" kern="1200" dirty="0" smtClean="0">
                <a:solidFill>
                  <a:schemeClr val="tx1"/>
                </a:solidFill>
                <a:effectLst/>
              </a:rPr>
              <a:t>These measures should also be taken for women in the third trimester of pregnancy.</a:t>
            </a:r>
            <a:r>
              <a:rPr lang="en-US" sz="1400" b="1" kern="1200" dirty="0" smtClean="0">
                <a:solidFill>
                  <a:schemeClr val="tx1"/>
                </a:solidFill>
                <a:effectLst/>
              </a:rPr>
              <a:t>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47</a:t>
            </a:fld>
            <a:endParaRPr lang="en-US"/>
          </a:p>
        </p:txBody>
      </p:sp>
    </p:spTree>
    <p:extLst>
      <p:ext uri="{BB962C8B-B14F-4D97-AF65-F5344CB8AC3E}">
        <p14:creationId xmlns:p14="http://schemas.microsoft.com/office/powerpoint/2010/main" val="1869606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The perioperative RN should be diligent to document any actions taken related to patient positioning.</a:t>
            </a:r>
          </a:p>
          <a:p>
            <a:r>
              <a:rPr lang="en-US" sz="1400" kern="1200" dirty="0" smtClean="0">
                <a:solidFill>
                  <a:schemeClr val="tx1"/>
                </a:solidFill>
                <a:effectLst/>
              </a:rPr>
              <a:t>At a minimum, the following information should be documented:</a:t>
            </a:r>
          </a:p>
          <a:p>
            <a:pPr marL="171450" lvl="0" indent="-171450">
              <a:buFont typeface="Arial" panose="020B0604020202020204" pitchFamily="34" charset="0"/>
              <a:buChar char="•"/>
            </a:pPr>
            <a:r>
              <a:rPr lang="en-US" sz="1400" kern="1200" dirty="0" smtClean="0">
                <a:solidFill>
                  <a:schemeClr val="tx1"/>
                </a:solidFill>
                <a:effectLst/>
              </a:rPr>
              <a:t>Preoperative assessment</a:t>
            </a:r>
          </a:p>
          <a:p>
            <a:pPr marL="171450" lvl="0" indent="-171450">
              <a:buFont typeface="Arial" panose="020B0604020202020204" pitchFamily="34" charset="0"/>
              <a:buChar char="•"/>
            </a:pPr>
            <a:r>
              <a:rPr lang="en-US" sz="1400" kern="1200" dirty="0" smtClean="0">
                <a:solidFill>
                  <a:schemeClr val="tx1"/>
                </a:solidFill>
                <a:effectLst/>
              </a:rPr>
              <a:t>Names and titles of persons participating in the positioning of the patient </a:t>
            </a:r>
          </a:p>
          <a:p>
            <a:pPr marL="171450" lvl="0" indent="-171450">
              <a:buFont typeface="Arial" panose="020B0604020202020204" pitchFamily="34" charset="0"/>
              <a:buChar char="•"/>
            </a:pPr>
            <a:r>
              <a:rPr lang="en-US" sz="1400" kern="1200" dirty="0" smtClean="0">
                <a:solidFill>
                  <a:schemeClr val="tx1"/>
                </a:solidFill>
                <a:effectLst/>
              </a:rPr>
              <a:t>Patient position throughout the operative process </a:t>
            </a:r>
          </a:p>
          <a:p>
            <a:pPr marL="171450" lvl="0" indent="-171450">
              <a:buFont typeface="Arial" panose="020B0604020202020204" pitchFamily="34" charset="0"/>
              <a:buChar char="•"/>
            </a:pPr>
            <a:r>
              <a:rPr lang="en-US" sz="1400" kern="1200" dirty="0" smtClean="0">
                <a:solidFill>
                  <a:schemeClr val="tx1"/>
                </a:solidFill>
                <a:effectLst/>
              </a:rPr>
              <a:t>Position of the patient's arms (</a:t>
            </a:r>
            <a:r>
              <a:rPr lang="en-US" sz="1400" kern="1200" dirty="0" err="1" smtClean="0">
                <a:solidFill>
                  <a:schemeClr val="tx1"/>
                </a:solidFill>
                <a:effectLst/>
              </a:rPr>
              <a:t>eg</a:t>
            </a:r>
            <a:r>
              <a:rPr lang="en-US" sz="1400" kern="1200" dirty="0" smtClean="0">
                <a:solidFill>
                  <a:schemeClr val="tx1"/>
                </a:solidFill>
                <a:effectLst/>
              </a:rPr>
              <a:t>, extended on </a:t>
            </a:r>
            <a:r>
              <a:rPr lang="en-US" sz="1400" kern="1200" dirty="0" err="1" smtClean="0">
                <a:solidFill>
                  <a:schemeClr val="tx1"/>
                </a:solidFill>
                <a:effectLst/>
              </a:rPr>
              <a:t>armboards</a:t>
            </a:r>
            <a:r>
              <a:rPr lang="en-US" sz="1400" kern="1200" dirty="0" smtClean="0">
                <a:solidFill>
                  <a:schemeClr val="tx1"/>
                </a:solidFill>
                <a:effectLst/>
              </a:rPr>
              <a:t> at &lt;90° with palms up) </a:t>
            </a:r>
          </a:p>
          <a:p>
            <a:pPr marL="171450" lvl="0" indent="-171450">
              <a:buFont typeface="Arial" panose="020B0604020202020204" pitchFamily="34" charset="0"/>
              <a:buChar char="•"/>
            </a:pPr>
            <a:r>
              <a:rPr lang="en-US" sz="1400" kern="1200" dirty="0" smtClean="0">
                <a:solidFill>
                  <a:schemeClr val="tx1"/>
                </a:solidFill>
                <a:effectLst/>
              </a:rPr>
              <a:t>Position of the patient's lower extremities </a:t>
            </a:r>
          </a:p>
          <a:p>
            <a:pPr marL="171450" lvl="0" indent="-171450">
              <a:buFont typeface="Arial" panose="020B0604020202020204" pitchFamily="34" charset="0"/>
              <a:buChar char="•"/>
            </a:pPr>
            <a:r>
              <a:rPr lang="en-US" sz="1400" kern="1200" dirty="0" smtClean="0">
                <a:solidFill>
                  <a:schemeClr val="tx1"/>
                </a:solidFill>
                <a:effectLst/>
              </a:rPr>
              <a:t>Type and location of positioning equipment</a:t>
            </a:r>
          </a:p>
          <a:p>
            <a:pPr marL="171450" lvl="0" indent="-171450">
              <a:buFont typeface="Arial" panose="020B0604020202020204" pitchFamily="34" charset="0"/>
              <a:buChar char="•"/>
            </a:pPr>
            <a:r>
              <a:rPr lang="en-US" sz="1400" kern="1200" dirty="0" smtClean="0">
                <a:solidFill>
                  <a:schemeClr val="tx1"/>
                </a:solidFill>
                <a:effectLst/>
              </a:rPr>
              <a:t>Padding (</a:t>
            </a:r>
            <a:r>
              <a:rPr lang="en-US" sz="1400" kern="1200" dirty="0" err="1" smtClean="0">
                <a:solidFill>
                  <a:schemeClr val="tx1"/>
                </a:solidFill>
                <a:effectLst/>
              </a:rPr>
              <a:t>ie</a:t>
            </a:r>
            <a:r>
              <a:rPr lang="en-US" sz="1400" kern="1200" dirty="0" smtClean="0">
                <a:solidFill>
                  <a:schemeClr val="tx1"/>
                </a:solidFill>
                <a:effectLst/>
              </a:rPr>
              <a:t>, use of, type of, location of) </a:t>
            </a:r>
          </a:p>
          <a:p>
            <a:pPr marL="171450" lvl="0" indent="-171450">
              <a:buFont typeface="Arial" panose="020B0604020202020204" pitchFamily="34" charset="0"/>
              <a:buChar char="•"/>
            </a:pPr>
            <a:r>
              <a:rPr lang="en-US" sz="1400" kern="1200" dirty="0" smtClean="0">
                <a:solidFill>
                  <a:schemeClr val="tx1"/>
                </a:solidFill>
                <a:effectLst/>
              </a:rPr>
              <a:t>Specific actions taken during the operative process to prevent patient injury (especially actions taken in response to the preoperative assessment) </a:t>
            </a:r>
          </a:p>
          <a:p>
            <a:pPr marL="171450" lvl="0" indent="-171450">
              <a:buFont typeface="Arial" panose="020B0604020202020204" pitchFamily="34" charset="0"/>
              <a:buChar char="•"/>
            </a:pPr>
            <a:r>
              <a:rPr lang="en-US" sz="1400" kern="1200" dirty="0" smtClean="0">
                <a:solidFill>
                  <a:schemeClr val="tx1"/>
                </a:solidFill>
                <a:effectLst/>
              </a:rPr>
              <a:t>Repositioning activities during the course of the procedure </a:t>
            </a:r>
          </a:p>
          <a:p>
            <a:pPr marL="171450" indent="-171450">
              <a:buFont typeface="Arial" panose="020B0604020202020204" pitchFamily="34" charset="0"/>
              <a:buChar char="•"/>
            </a:pPr>
            <a:r>
              <a:rPr lang="en-US" sz="1400" kern="1200" dirty="0" smtClean="0">
                <a:solidFill>
                  <a:schemeClr val="tx1"/>
                </a:solidFill>
                <a:effectLst/>
              </a:rPr>
              <a:t>Postoperative assessment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48</a:t>
            </a:fld>
            <a:endParaRPr lang="en-US"/>
          </a:p>
        </p:txBody>
      </p:sp>
    </p:spTree>
    <p:extLst>
      <p:ext uri="{BB962C8B-B14F-4D97-AF65-F5344CB8AC3E}">
        <p14:creationId xmlns:p14="http://schemas.microsoft.com/office/powerpoint/2010/main" val="1675293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At the conclusion of the surgical procedure, the perioperative RN should assess the patient for signs of intraoperative injury and should closely inspect for any areas identified during the preoperative assessment as high risk for injury. </a:t>
            </a:r>
          </a:p>
          <a:p>
            <a:pPr lvl="0"/>
            <a:r>
              <a:rPr lang="en-US" sz="1400" kern="1200" dirty="0" smtClean="0">
                <a:solidFill>
                  <a:schemeClr val="tx1"/>
                </a:solidFill>
                <a:effectLst/>
              </a:rPr>
              <a:t>Symptoms indicative of nerve injuries include</a:t>
            </a:r>
          </a:p>
          <a:p>
            <a:pPr marL="171450" lvl="0" indent="-171450">
              <a:buFont typeface="Arial" panose="020B0604020202020204" pitchFamily="34" charset="0"/>
              <a:buChar char="•"/>
            </a:pPr>
            <a:r>
              <a:rPr lang="en-US" sz="1400" kern="1200" dirty="0" smtClean="0">
                <a:solidFill>
                  <a:schemeClr val="tx1"/>
                </a:solidFill>
                <a:effectLst/>
              </a:rPr>
              <a:t>decreased range of motion;</a:t>
            </a:r>
          </a:p>
          <a:p>
            <a:pPr marL="171450" lvl="0" indent="-171450">
              <a:buFont typeface="Arial" panose="020B0604020202020204" pitchFamily="34" charset="0"/>
              <a:buChar char="•"/>
            </a:pPr>
            <a:r>
              <a:rPr lang="en-US" sz="1400" kern="1200" dirty="0" smtClean="0">
                <a:solidFill>
                  <a:schemeClr val="tx1"/>
                </a:solidFill>
                <a:effectLst/>
              </a:rPr>
              <a:t>impaired muscle strength;</a:t>
            </a:r>
          </a:p>
          <a:p>
            <a:pPr marL="171450" lvl="0" indent="-171450">
              <a:buFont typeface="Arial" panose="020B0604020202020204" pitchFamily="34" charset="0"/>
              <a:buChar char="•"/>
            </a:pPr>
            <a:r>
              <a:rPr lang="en-US" sz="1400" kern="1200" dirty="0" smtClean="0">
                <a:solidFill>
                  <a:schemeClr val="tx1"/>
                </a:solidFill>
                <a:effectLst/>
              </a:rPr>
              <a:t>numbness, tingling; and</a:t>
            </a:r>
          </a:p>
          <a:p>
            <a:pPr marL="171450" lvl="0" indent="-171450">
              <a:buFont typeface="Arial" panose="020B0604020202020204" pitchFamily="34" charset="0"/>
              <a:buChar char="•"/>
            </a:pPr>
            <a:r>
              <a:rPr lang="en-US" sz="1400" kern="1200" dirty="0" smtClean="0">
                <a:solidFill>
                  <a:schemeClr val="tx1"/>
                </a:solidFill>
                <a:effectLst/>
              </a:rPr>
              <a:t>pain in limbs or joints not associated with procedure. </a:t>
            </a:r>
          </a:p>
          <a:p>
            <a:pPr lvl="0"/>
            <a:r>
              <a:rPr lang="en-US" sz="1400" kern="1200" dirty="0" smtClean="0">
                <a:solidFill>
                  <a:schemeClr val="tx1"/>
                </a:solidFill>
                <a:effectLst/>
              </a:rPr>
              <a:t>Pressure injuries may not appear for one to four days after surgery.  They have a unique purple appearance and originate at the muscle over bony prominences and progress outward.  However, all pressure areas should be assessed for redness and inappropriate blanching of the skin. </a:t>
            </a:r>
          </a:p>
          <a:p>
            <a:pPr lvl="0"/>
            <a:r>
              <a:rPr lang="en-US" sz="1400" kern="1200" dirty="0" smtClean="0">
                <a:solidFill>
                  <a:schemeClr val="tx1"/>
                </a:solidFill>
                <a:effectLst/>
              </a:rPr>
              <a:t>In addition, the RN should reposition the patient during the postoperative period to avoid continuing to apply pressure to the same areas under pressure during the procedure. </a:t>
            </a:r>
          </a:p>
          <a:p>
            <a:r>
              <a:rPr lang="en-US" sz="1400" kern="1200" dirty="0" smtClean="0">
                <a:solidFill>
                  <a:schemeClr val="tx1"/>
                </a:solidFill>
                <a:effectLst/>
              </a:rPr>
              <a:t>Results of the postoperative assessment should be included in the transfer of care report to the perioperative post anesthesia care RN.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49</a:t>
            </a:fld>
            <a:endParaRPr lang="en-US"/>
          </a:p>
        </p:txBody>
      </p:sp>
    </p:spTree>
    <p:extLst>
      <p:ext uri="{BB962C8B-B14F-4D97-AF65-F5344CB8AC3E}">
        <p14:creationId xmlns:p14="http://schemas.microsoft.com/office/powerpoint/2010/main" val="66356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kern="1200" dirty="0" smtClean="0">
                <a:solidFill>
                  <a:schemeClr val="tx1"/>
                </a:solidFill>
                <a:effectLst/>
                <a:latin typeface="+mn-lt"/>
                <a:ea typeface="+mn-ea"/>
                <a:cs typeface="+mn-cs"/>
              </a:rPr>
              <a:t>Patients undergoing general or regional anesthesia are more at risk for skin injury due to the physiologic changes associated with anesthesia and the inability to move or feel pressure or pain. </a:t>
            </a:r>
          </a:p>
        </p:txBody>
      </p:sp>
      <p:sp>
        <p:nvSpPr>
          <p:cNvPr id="4" name="Slide Number Placeholder 3"/>
          <p:cNvSpPr>
            <a:spLocks noGrp="1"/>
          </p:cNvSpPr>
          <p:nvPr>
            <p:ph type="sldNum" sz="quarter" idx="10"/>
          </p:nvPr>
        </p:nvSpPr>
        <p:spPr/>
        <p:txBody>
          <a:bodyPr/>
          <a:lstStyle/>
          <a:p>
            <a:fld id="{AEBBED1B-5D3E-4954-AE7F-744386DFAF27}" type="slidenum">
              <a:rPr lang="en-US" smtClean="0"/>
              <a:pPr/>
              <a:t>5</a:t>
            </a:fld>
            <a:endParaRPr lang="en-US"/>
          </a:p>
        </p:txBody>
      </p:sp>
    </p:spTree>
    <p:extLst>
      <p:ext uri="{BB962C8B-B14F-4D97-AF65-F5344CB8AC3E}">
        <p14:creationId xmlns:p14="http://schemas.microsoft.com/office/powerpoint/2010/main" val="1273930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50</a:t>
            </a:fld>
            <a:endParaRPr lang="en-US"/>
          </a:p>
        </p:txBody>
      </p:sp>
    </p:spTree>
    <p:extLst>
      <p:ext uri="{BB962C8B-B14F-4D97-AF65-F5344CB8AC3E}">
        <p14:creationId xmlns:p14="http://schemas.microsoft.com/office/powerpoint/2010/main" val="36965874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52</a:t>
            </a:fld>
            <a:endParaRPr lang="en-US"/>
          </a:p>
        </p:txBody>
      </p:sp>
    </p:spTree>
    <p:extLst>
      <p:ext uri="{BB962C8B-B14F-4D97-AF65-F5344CB8AC3E}">
        <p14:creationId xmlns:p14="http://schemas.microsoft.com/office/powerpoint/2010/main" val="108603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The physical forces of pressure, shear and friction often used to establish and maintain a surgical position and these forces can damage skin and underlying tissue.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Pressure is the force placed on underlying tissue. </a:t>
            </a:r>
            <a:endParaRPr lang="en-US" sz="1400" b="1" kern="1200" dirty="0" smtClean="0">
              <a:solidFill>
                <a:schemeClr val="tx1"/>
              </a:solidFill>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Pressure can occur from the weight of the body as gravity presses it downward toward the surface of the bed.</a:t>
            </a:r>
          </a:p>
          <a:p>
            <a:r>
              <a:rPr lang="en-US" sz="1400" kern="1200" dirty="0" smtClean="0">
                <a:solidFill>
                  <a:schemeClr val="tx1"/>
                </a:solidFill>
                <a:effectLst/>
              </a:rPr>
              <a:t>Pressure also results from the weight of equipment or personnel resting on or against the patient.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6</a:t>
            </a:fld>
            <a:endParaRPr lang="en-US"/>
          </a:p>
        </p:txBody>
      </p:sp>
    </p:spTree>
    <p:extLst>
      <p:ext uri="{BB962C8B-B14F-4D97-AF65-F5344CB8AC3E}">
        <p14:creationId xmlns:p14="http://schemas.microsoft.com/office/powerpoint/2010/main" val="243901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Shear is the folding of the underlying tissue when the skeletal structure moves while the skin remains stationary such as might occur when the head of the bed is raised or lowered and when the patient is placed in Trendelenburg</a:t>
            </a:r>
            <a:r>
              <a:rPr lang="en-US" sz="1400" kern="1200" baseline="0" dirty="0" smtClean="0">
                <a:solidFill>
                  <a:schemeClr val="tx1"/>
                </a:solidFill>
                <a:effectLst/>
              </a:rPr>
              <a:t> position</a:t>
            </a:r>
            <a:r>
              <a:rPr lang="en-US" sz="1400" kern="1200" dirty="0" smtClean="0">
                <a:solidFill>
                  <a:schemeClr val="tx1"/>
                </a:solidFill>
                <a:effectLst/>
              </a:rPr>
              <a:t>. </a:t>
            </a:r>
            <a:endParaRPr lang="en-US" sz="1400" dirty="0" smtClean="0"/>
          </a:p>
          <a:p>
            <a:endParaRPr lang="en-US" sz="1400" kern="1200" dirty="0" smtClean="0">
              <a:solidFill>
                <a:schemeClr val="tx1"/>
              </a:solidFill>
              <a:effectLst/>
            </a:endParaRPr>
          </a:p>
          <a:p>
            <a:r>
              <a:rPr lang="en-US" sz="1400" kern="1200" dirty="0" smtClean="0">
                <a:solidFill>
                  <a:schemeClr val="tx1"/>
                </a:solidFill>
                <a:effectLst/>
              </a:rPr>
              <a:t>Friction is the force of two surfaces rubbing against one another.</a:t>
            </a:r>
            <a:r>
              <a:rPr lang="en-US" sz="1400" kern="1200" baseline="0" dirty="0" smtClean="0">
                <a:solidFill>
                  <a:schemeClr val="tx1"/>
                </a:solidFill>
                <a:effectLst/>
              </a:rPr>
              <a:t> </a:t>
            </a:r>
          </a:p>
          <a:p>
            <a:r>
              <a:rPr lang="en-US" sz="1400" kern="1200" baseline="0" dirty="0" smtClean="0">
                <a:solidFill>
                  <a:schemeClr val="tx1"/>
                </a:solidFill>
                <a:effectLst/>
              </a:rPr>
              <a:t>Friction on the patient’s skin can occur when the body is dragged across the bed linens instead of being lifted.</a:t>
            </a:r>
          </a:p>
          <a:p>
            <a:r>
              <a:rPr lang="en-US" sz="1400" kern="1200" dirty="0" smtClean="0">
                <a:solidFill>
                  <a:schemeClr val="tx1"/>
                </a:solidFill>
                <a:effectLst/>
              </a:rPr>
              <a:t>Friction can denude the epidermis and make the skin more susceptible to pain, infection and pressure ulcer formation.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7</a:t>
            </a:fld>
            <a:endParaRPr lang="en-US"/>
          </a:p>
        </p:txBody>
      </p:sp>
    </p:spTree>
    <p:extLst>
      <p:ext uri="{BB962C8B-B14F-4D97-AF65-F5344CB8AC3E}">
        <p14:creationId xmlns:p14="http://schemas.microsoft.com/office/powerpoint/2010/main" val="90591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Conditions such as moisture, heat, cold, and negativity further increase the vulnerability of the skin and underlying tissues to injury.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8</a:t>
            </a:fld>
            <a:endParaRPr lang="en-US"/>
          </a:p>
        </p:txBody>
      </p:sp>
    </p:spTree>
    <p:extLst>
      <p:ext uri="{BB962C8B-B14F-4D97-AF65-F5344CB8AC3E}">
        <p14:creationId xmlns:p14="http://schemas.microsoft.com/office/powerpoint/2010/main" val="157416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effectLst/>
              </a:rPr>
              <a:t>Moisture, in excess,</a:t>
            </a:r>
            <a:r>
              <a:rPr lang="en-US" sz="1400" kern="1200" baseline="0" dirty="0" smtClean="0">
                <a:solidFill>
                  <a:schemeClr val="tx1"/>
                </a:solidFill>
                <a:effectLst/>
              </a:rPr>
              <a:t> can produce maceration that worsens the effects of pressure, shear, and friction.</a:t>
            </a:r>
          </a:p>
          <a:p>
            <a:r>
              <a:rPr lang="en-US" sz="1400" kern="1200" baseline="0" dirty="0" smtClean="0">
                <a:solidFill>
                  <a:schemeClr val="tx1"/>
                </a:solidFill>
                <a:effectLst/>
              </a:rPr>
              <a:t>Maceration occurs when prolonged moisture on the skin saturates the epidermis to the point that connective tissue fibers dissolve and can be easily torn apart.</a:t>
            </a:r>
          </a:p>
          <a:p>
            <a:r>
              <a:rPr lang="en-US" sz="1400" kern="1200" dirty="0" smtClean="0">
                <a:solidFill>
                  <a:schemeClr val="tx1"/>
                </a:solidFill>
                <a:effectLst/>
              </a:rPr>
              <a:t>Maceration can occur when the patient perspires excessively, or remains in a pool of prep or irrigation solution, blood, urine, or feces. </a:t>
            </a:r>
            <a:endParaRPr lang="en-US" sz="1400" dirty="0"/>
          </a:p>
        </p:txBody>
      </p:sp>
      <p:sp>
        <p:nvSpPr>
          <p:cNvPr id="4" name="Slide Number Placeholder 3"/>
          <p:cNvSpPr>
            <a:spLocks noGrp="1"/>
          </p:cNvSpPr>
          <p:nvPr>
            <p:ph type="sldNum" sz="quarter" idx="10"/>
          </p:nvPr>
        </p:nvSpPr>
        <p:spPr/>
        <p:txBody>
          <a:bodyPr/>
          <a:lstStyle/>
          <a:p>
            <a:fld id="{AEBBED1B-5D3E-4954-AE7F-744386DFAF27}" type="slidenum">
              <a:rPr lang="en-US" smtClean="0"/>
              <a:pPr/>
              <a:t>9</a:t>
            </a:fld>
            <a:endParaRPr lang="en-US"/>
          </a:p>
        </p:txBody>
      </p:sp>
    </p:spTree>
    <p:extLst>
      <p:ext uri="{BB962C8B-B14F-4D97-AF65-F5344CB8AC3E}">
        <p14:creationId xmlns:p14="http://schemas.microsoft.com/office/powerpoint/2010/main" val="83120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bwMode="gray">
          <a:xfrm>
            <a:off x="275167" y="4800600"/>
            <a:ext cx="5439833" cy="990600"/>
          </a:xfrm>
        </p:spPr>
        <p:txBody>
          <a:bodyPr anchor="t">
            <a:normAutofit/>
          </a:bodyPr>
          <a:lstStyle>
            <a:lvl1pPr>
              <a:defRPr sz="3200">
                <a:solidFill>
                  <a:schemeClr val="bg1"/>
                </a:solidFill>
                <a:effectLst>
                  <a:outerShdw blurRad="50800" dist="38100" dir="13500000" algn="br" rotWithShape="0">
                    <a:prstClr val="black">
                      <a:alpha val="40000"/>
                    </a:prstClr>
                  </a:outerShdw>
                </a:effectLst>
              </a:defRPr>
            </a:lvl1pPr>
          </a:lstStyle>
          <a:p>
            <a:r>
              <a:rPr lang="en-US" dirty="0" smtClean="0"/>
              <a:t>Webinar Title</a:t>
            </a:r>
            <a:endParaRPr lang="en-US" dirty="0"/>
          </a:p>
        </p:txBody>
      </p:sp>
      <p:sp>
        <p:nvSpPr>
          <p:cNvPr id="3" name="Subtitle 2"/>
          <p:cNvSpPr>
            <a:spLocks noGrp="1"/>
          </p:cNvSpPr>
          <p:nvPr>
            <p:ph type="subTitle" idx="1" hasCustomPrompt="1"/>
          </p:nvPr>
        </p:nvSpPr>
        <p:spPr bwMode="gray">
          <a:xfrm>
            <a:off x="6096000" y="4800600"/>
            <a:ext cx="2895600" cy="609600"/>
          </a:xfrm>
        </p:spPr>
        <p:txBody>
          <a:bodyPr>
            <a:normAutofit/>
          </a:bodyPr>
          <a:lstStyle>
            <a:lvl1pPr marL="0" indent="0" algn="l">
              <a:buNone/>
              <a:defRPr sz="1800" b="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Dial into the conference line with your telephone:</a:t>
            </a:r>
          </a:p>
        </p:txBody>
      </p:sp>
      <p:sp>
        <p:nvSpPr>
          <p:cNvPr id="7" name="Text Placeholder 6"/>
          <p:cNvSpPr>
            <a:spLocks noGrp="1"/>
          </p:cNvSpPr>
          <p:nvPr>
            <p:ph type="body" sz="quarter" idx="10" hasCustomPrompt="1"/>
          </p:nvPr>
        </p:nvSpPr>
        <p:spPr>
          <a:xfrm>
            <a:off x="275167" y="4038600"/>
            <a:ext cx="5486400" cy="609600"/>
          </a:xfrm>
        </p:spPr>
        <p:txBody>
          <a:bodyPr>
            <a:normAutofit/>
          </a:bodyPr>
          <a:lstStyle>
            <a:lvl1pPr marL="0" indent="0">
              <a:buNone/>
              <a:defRPr sz="3200">
                <a:solidFill>
                  <a:schemeClr val="bg1"/>
                </a:solidFill>
                <a:latin typeface="Arial" panose="020B0604020202020204" pitchFamily="34" charset="0"/>
                <a:cs typeface="Arial" panose="020B0604020202020204" pitchFamily="34" charset="0"/>
              </a:defRPr>
            </a:lvl1pPr>
            <a:lvl2pPr marL="227013" indent="0">
              <a:buNone/>
              <a:defRPr/>
            </a:lvl2pPr>
            <a:lvl3pPr marL="461963" indent="0">
              <a:buNone/>
              <a:defRPr/>
            </a:lvl3pPr>
            <a:lvl4pPr marL="687387" indent="0">
              <a:buNone/>
              <a:defRPr/>
            </a:lvl4pPr>
            <a:lvl5pPr marL="914400" indent="0">
              <a:buNone/>
              <a:defRPr/>
            </a:lvl5pPr>
          </a:lstStyle>
          <a:p>
            <a:pPr lvl="0"/>
            <a:r>
              <a:rPr lang="en-US" dirty="0" smtClean="0"/>
              <a:t>Welcome to Today’s Webinar</a:t>
            </a:r>
            <a:endParaRPr lang="en-US" dirty="0"/>
          </a:p>
        </p:txBody>
      </p:sp>
      <p:sp>
        <p:nvSpPr>
          <p:cNvPr id="10" name="Text Placeholder 9"/>
          <p:cNvSpPr>
            <a:spLocks noGrp="1"/>
          </p:cNvSpPr>
          <p:nvPr>
            <p:ph type="body" sz="quarter" idx="11" hasCustomPrompt="1"/>
          </p:nvPr>
        </p:nvSpPr>
        <p:spPr>
          <a:xfrm>
            <a:off x="6096000" y="5418667"/>
            <a:ext cx="2895600" cy="372533"/>
          </a:xfrm>
        </p:spPr>
        <p:txBody>
          <a:bodyPr>
            <a:noAutofit/>
          </a:bodyPr>
          <a:lstStyle>
            <a:lvl1pPr marL="0" indent="0">
              <a:buNone/>
              <a:defRPr sz="1800" b="1">
                <a:solidFill>
                  <a:schemeClr val="bg1"/>
                </a:solidFill>
                <a:latin typeface="Arial" panose="020B0604020202020204" pitchFamily="34" charset="0"/>
                <a:cs typeface="Arial" panose="020B0604020202020204" pitchFamily="34" charset="0"/>
              </a:defRPr>
            </a:lvl1pPr>
            <a:lvl2pPr marL="227013" indent="0">
              <a:buNone/>
              <a:defRPr sz="2000">
                <a:latin typeface="Arial" panose="020B0604020202020204" pitchFamily="34" charset="0"/>
                <a:cs typeface="Arial" panose="020B0604020202020204" pitchFamily="34" charset="0"/>
              </a:defRPr>
            </a:lvl2pPr>
            <a:lvl3pPr marL="461963" indent="0">
              <a:buNone/>
              <a:defRPr sz="2000">
                <a:latin typeface="Arial" panose="020B0604020202020204" pitchFamily="34" charset="0"/>
                <a:cs typeface="Arial" panose="020B0604020202020204" pitchFamily="34" charset="0"/>
              </a:defRPr>
            </a:lvl3pPr>
            <a:lvl4pPr marL="687387" indent="0">
              <a:buNone/>
              <a:defRPr sz="2000">
                <a:latin typeface="Arial" panose="020B0604020202020204" pitchFamily="34" charset="0"/>
                <a:cs typeface="Arial" panose="020B0604020202020204" pitchFamily="34" charset="0"/>
              </a:defRPr>
            </a:lvl4pPr>
            <a:lvl5pPr marL="914400" indent="0">
              <a:buNone/>
              <a:defRPr sz="2000">
                <a:latin typeface="Arial" panose="020B0604020202020204" pitchFamily="34" charset="0"/>
                <a:cs typeface="Arial" panose="020B0604020202020204" pitchFamily="34" charset="0"/>
              </a:defRPr>
            </a:lvl5pPr>
          </a:lstStyle>
          <a:p>
            <a:pPr lvl="0"/>
            <a:r>
              <a:rPr lang="en-US" dirty="0" smtClean="0"/>
              <a:t>(866) 740-1260</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8" name="Slide Number Placeholder 18"/>
          <p:cNvSpPr>
            <a:spLocks noGrp="1"/>
          </p:cNvSpPr>
          <p:nvPr>
            <p:ph type="sldNum" sz="quarter" idx="4"/>
          </p:nvPr>
        </p:nvSpPr>
        <p:spPr>
          <a:xfrm>
            <a:off x="381000" y="6172200"/>
            <a:ext cx="2133600" cy="365125"/>
          </a:xfrm>
          <a:prstGeom prst="rect">
            <a:avLst/>
          </a:prstGeom>
        </p:spPr>
        <p:txBody>
          <a:bodyPr vert="horz" lIns="91440" tIns="45720" rIns="91440" bIns="45720" rtlCol="0" anchor="ctr"/>
          <a:lstStyle>
            <a:lvl1pPr algn="l">
              <a:defRPr sz="1000">
                <a:solidFill>
                  <a:schemeClr val="bg1"/>
                </a:solidFill>
                <a:latin typeface="Times New Roman" pitchFamily="18" charset="0"/>
                <a:cs typeface="Times New Roman" pitchFamily="18" charset="0"/>
              </a:defRPr>
            </a:lvl1pPr>
          </a:lstStyle>
          <a:p>
            <a:fld id="{097C91AA-96C8-4E20-ABEE-5180C2A5BFC0}" type="slidenum">
              <a:rPr lang="en-US" smtClean="0"/>
              <a:pPr/>
              <a:t>‹#›</a:t>
            </a:fld>
            <a:endParaRPr lang="en-US" dirty="0"/>
          </a:p>
        </p:txBody>
      </p:sp>
      <p:cxnSp>
        <p:nvCxnSpPr>
          <p:cNvPr id="5" name="Straight Connector 4"/>
          <p:cNvCxnSpPr/>
          <p:nvPr userDrawn="1"/>
        </p:nvCxnSpPr>
        <p:spPr>
          <a:xfrm>
            <a:off x="457200" y="1371600"/>
            <a:ext cx="8229600" cy="0"/>
          </a:xfrm>
          <a:prstGeom prst="line">
            <a:avLst/>
          </a:prstGeom>
          <a:ln>
            <a:solidFill>
              <a:srgbClr val="00374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67000"/>
            <a:ext cx="7772400" cy="1143000"/>
          </a:xfrm>
        </p:spPr>
        <p:txBody>
          <a:bodyPr anchor="b">
            <a:normAutofit/>
          </a:bodyPr>
          <a:lstStyle>
            <a:lvl1pPr algn="l">
              <a:defRPr sz="3200" b="1" cap="all">
                <a:solidFill>
                  <a:srgbClr val="00374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62400"/>
            <a:ext cx="7772400" cy="444500"/>
          </a:xfrm>
        </p:spPr>
        <p:txBody>
          <a:bodyPr anchor="b"/>
          <a:lstStyle>
            <a:lvl1pPr marL="0" indent="0">
              <a:buNone/>
              <a:defRPr sz="2000">
                <a:solidFill>
                  <a:srgbClr val="0D948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90999"/>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1910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userDrawn="1"/>
        </p:nvCxnSpPr>
        <p:spPr>
          <a:xfrm>
            <a:off x="457200" y="1371600"/>
            <a:ext cx="8229600" cy="0"/>
          </a:xfrm>
          <a:prstGeom prst="line">
            <a:avLst/>
          </a:prstGeom>
          <a:ln>
            <a:solidFill>
              <a:srgbClr val="003745"/>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0"/>
          </p:nvPr>
        </p:nvSpPr>
        <p:spPr>
          <a:xfrm>
            <a:off x="381000" y="6188075"/>
            <a:ext cx="2133600" cy="365125"/>
          </a:xfrm>
        </p:spPr>
        <p:txBody>
          <a:bodyPr/>
          <a:lstStyle/>
          <a:p>
            <a:fld id="{097C91AA-96C8-4E20-ABEE-5180C2A5BFC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fld id="{097C91AA-96C8-4E20-ABEE-5180C2A5BFC0}" type="slidenum">
              <a:rPr lang="en-US" smtClean="0"/>
              <a:pPr/>
              <a:t>‹#›</a:t>
            </a:fld>
            <a:endParaRPr lang="en-US" dirty="0"/>
          </a:p>
        </p:txBody>
      </p:sp>
      <p:cxnSp>
        <p:nvCxnSpPr>
          <p:cNvPr id="4" name="Straight Connector 3"/>
          <p:cNvCxnSpPr/>
          <p:nvPr userDrawn="1"/>
        </p:nvCxnSpPr>
        <p:spPr>
          <a:xfrm>
            <a:off x="457200" y="1371600"/>
            <a:ext cx="8229600" cy="0"/>
          </a:xfrm>
          <a:prstGeom prst="line">
            <a:avLst/>
          </a:prstGeom>
          <a:ln>
            <a:solidFill>
              <a:srgbClr val="00374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97C91AA-96C8-4E20-ABEE-5180C2A5BFC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04800" y="1524000"/>
            <a:ext cx="8458200" cy="41415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304800" y="1426105"/>
            <a:ext cx="845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304800" y="427038"/>
            <a:ext cx="8458200" cy="999067"/>
          </a:xfrm>
        </p:spPr>
        <p:txBody>
          <a:bodyPr>
            <a:normAutofit/>
          </a:bodyPr>
          <a:lstStyle>
            <a:lvl1pPr algn="l">
              <a:defRPr sz="3600" b="1">
                <a:solidFill>
                  <a:srgbClr val="569BBE"/>
                </a:solidFill>
              </a:defRPr>
            </a:lvl1pPr>
          </a:lstStyle>
          <a:p>
            <a:r>
              <a:rPr lang="en-US" dirty="0" smtClean="0"/>
              <a:t>TITLE</a:t>
            </a:r>
            <a:endParaRPr lang="en-US" dirty="0"/>
          </a:p>
        </p:txBody>
      </p:sp>
    </p:spTree>
    <p:extLst>
      <p:ext uri="{BB962C8B-B14F-4D97-AF65-F5344CB8AC3E}">
        <p14:creationId xmlns:p14="http://schemas.microsoft.com/office/powerpoint/2010/main" val="11920321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019800"/>
            <a:ext cx="9144000" cy="685800"/>
          </a:xfrm>
          <a:prstGeom prst="rect">
            <a:avLst/>
          </a:prstGeom>
        </p:spPr>
      </p:pic>
      <p:sp>
        <p:nvSpPr>
          <p:cNvPr id="3" name="Text Placeholder 2"/>
          <p:cNvSpPr>
            <a:spLocks noGrp="1"/>
          </p:cNvSpPr>
          <p:nvPr>
            <p:ph type="body" idx="1"/>
          </p:nvPr>
        </p:nvSpPr>
        <p:spPr>
          <a:xfrm>
            <a:off x="457200" y="1600200"/>
            <a:ext cx="8229600" cy="41147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457200" y="274638"/>
            <a:ext cx="7315200" cy="944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9" name="Slide Number Placeholder 18"/>
          <p:cNvSpPr>
            <a:spLocks noGrp="1"/>
          </p:cNvSpPr>
          <p:nvPr>
            <p:ph type="sldNum" sz="quarter" idx="4"/>
          </p:nvPr>
        </p:nvSpPr>
        <p:spPr>
          <a:xfrm>
            <a:off x="381000" y="6188075"/>
            <a:ext cx="2133600" cy="365125"/>
          </a:xfrm>
          <a:prstGeom prst="rect">
            <a:avLst/>
          </a:prstGeom>
        </p:spPr>
        <p:txBody>
          <a:bodyPr vert="horz" lIns="91440" tIns="45720" rIns="91440" bIns="45720" rtlCol="0" anchor="ctr"/>
          <a:lstStyle>
            <a:lvl1pPr algn="l">
              <a:defRPr sz="1000">
                <a:solidFill>
                  <a:schemeClr val="bg1"/>
                </a:solidFill>
                <a:latin typeface="Times New Roman" pitchFamily="18" charset="0"/>
                <a:cs typeface="Times New Roman" pitchFamily="18" charset="0"/>
              </a:defRPr>
            </a:lvl1pPr>
          </a:lstStyle>
          <a:p>
            <a:fld id="{097C91AA-96C8-4E20-ABEE-5180C2A5BFC0}" type="slidenum">
              <a:rPr lang="en-US" smtClean="0"/>
              <a:pPr/>
              <a:t>‹#›</a:t>
            </a:fld>
            <a:endParaRPr lang="en-US" dirty="0"/>
          </a:p>
        </p:txBody>
      </p:sp>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20000" y="6172200"/>
            <a:ext cx="1186543" cy="304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iming>
    <p:tnLst>
      <p:par>
        <p:cTn id="1" dur="indefinite" restart="never" nodeType="tmRoot"/>
      </p:par>
    </p:tnLst>
  </p:timing>
  <p:hf sldNum="0" hdr="0" ftr="0" dt="0"/>
  <p:txStyles>
    <p:titleStyle>
      <a:lvl1pPr algn="l" defTabSz="914400" rtl="0" eaLnBrk="1" latinLnBrk="0" hangingPunct="1">
        <a:spcBef>
          <a:spcPct val="0"/>
        </a:spcBef>
        <a:buNone/>
        <a:defRPr sz="3200" b="1" kern="1200">
          <a:solidFill>
            <a:srgbClr val="003745"/>
          </a:solidFill>
          <a:latin typeface="Arial" pitchFamily="34" charset="0"/>
          <a:ea typeface="+mj-ea"/>
          <a:cs typeface="Arial" pitchFamily="34" charset="0"/>
        </a:defRPr>
      </a:lvl1pPr>
    </p:titleStyle>
    <p:bodyStyle>
      <a:lvl1pPr marL="227013" indent="-227013"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461963" indent="-234950" algn="l" defTabSz="914400" rtl="0" eaLnBrk="1" latinLnBrk="0" hangingPunct="1">
        <a:spcBef>
          <a:spcPct val="20000"/>
        </a:spcBef>
        <a:buFont typeface="Arial" pitchFamily="34" charset="0"/>
        <a:buChar char="–"/>
        <a:defRPr sz="2000" kern="1200">
          <a:solidFill>
            <a:srgbClr val="0D948F"/>
          </a:solidFill>
          <a:latin typeface="Times New Roman" pitchFamily="18" charset="0"/>
          <a:ea typeface="+mn-ea"/>
          <a:cs typeface="Times New Roman" pitchFamily="18" charset="0"/>
        </a:defRPr>
      </a:lvl2pPr>
      <a:lvl3pPr marL="687388" indent="-225425" algn="l" defTabSz="914400" rtl="0" eaLnBrk="1" latinLnBrk="0" hangingPunct="1">
        <a:spcBef>
          <a:spcPct val="20000"/>
        </a:spcBef>
        <a:buFont typeface="Arial" pitchFamily="34" charset="0"/>
        <a:buChar char="•"/>
        <a:defRPr sz="1800" kern="1200">
          <a:solidFill>
            <a:schemeClr val="tx1">
              <a:lumMod val="65000"/>
              <a:lumOff val="35000"/>
            </a:schemeClr>
          </a:solidFill>
          <a:latin typeface="Times New Roman" pitchFamily="18" charset="0"/>
          <a:ea typeface="+mn-ea"/>
          <a:cs typeface="Times New Roman" pitchFamily="18" charset="0"/>
        </a:defRPr>
      </a:lvl3pPr>
      <a:lvl4pPr marL="914400" indent="-227013" algn="l" defTabSz="914400" rtl="0" eaLnBrk="1" latinLnBrk="0" hangingPunct="1">
        <a:spcBef>
          <a:spcPct val="20000"/>
        </a:spcBef>
        <a:buFont typeface="Arial" pitchFamily="34" charset="0"/>
        <a:buChar char="–"/>
        <a:defRPr sz="1600" kern="1200">
          <a:solidFill>
            <a:schemeClr val="bg1">
              <a:lumMod val="65000"/>
            </a:schemeClr>
          </a:solidFill>
          <a:latin typeface="Times New Roman" pitchFamily="18" charset="0"/>
          <a:ea typeface="+mn-ea"/>
          <a:cs typeface="Times New Roman" pitchFamily="18" charset="0"/>
        </a:defRPr>
      </a:lvl4pPr>
      <a:lvl5pPr marL="1141413" indent="-227013" algn="l" defTabSz="914400" rtl="0" eaLnBrk="1" latinLnBrk="0" hangingPunct="1">
        <a:spcBef>
          <a:spcPct val="20000"/>
        </a:spcBef>
        <a:buFont typeface="Arial" pitchFamily="34" charset="0"/>
        <a:buChar char="»"/>
        <a:defRPr sz="1600" kern="1200">
          <a:solidFill>
            <a:schemeClr val="bg1">
              <a:lumMod val="65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07" y="4808113"/>
            <a:ext cx="5715000" cy="876300"/>
          </a:xfrm>
        </p:spPr>
        <p:txBody>
          <a:bodyPr>
            <a:no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Prevention of Perioperative Pressure Ulcers Tool Kit</a:t>
            </a:r>
            <a:r>
              <a:rPr lang="en-US" sz="2800" dirty="0">
                <a:effectLst/>
              </a:rPr>
              <a:t/>
            </a:r>
            <a:br>
              <a:rPr lang="en-US" sz="2800" dirty="0">
                <a:effectLst/>
              </a:rPr>
            </a:b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381000" y="2971800"/>
            <a:ext cx="8137164" cy="1077218"/>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Basics of Positioning Patients </a:t>
            </a:r>
          </a:p>
          <a:p>
            <a:pPr marL="0" marR="0" indent="0" algn="l" defTabSz="914400" rtl="0" eaLnBrk="1" fontAlgn="auto" latinLnBrk="0" hangingPunct="1">
              <a:lnSpc>
                <a:spcPct val="100000"/>
              </a:lnSpc>
              <a:spcBef>
                <a:spcPts val="0"/>
              </a:spcBef>
              <a:spcAft>
                <a:spcPts val="0"/>
              </a:spcAft>
              <a:buClrTx/>
              <a:buSzTx/>
              <a:buFontTx/>
              <a:buNone/>
              <a:tabLst/>
            </a:pP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Surgery</a:t>
            </a:r>
          </a:p>
        </p:txBody>
      </p:sp>
    </p:spTree>
    <p:extLst>
      <p:ext uri="{BB962C8B-B14F-4D97-AF65-F5344CB8AC3E}">
        <p14:creationId xmlns:p14="http://schemas.microsoft.com/office/powerpoint/2010/main" val="3633158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latin typeface="Verdana" panose="020B0604030504040204" pitchFamily="34" charset="0"/>
              </a:rPr>
              <a:t>Positioning Injuries</a:t>
            </a:r>
          </a:p>
        </p:txBody>
      </p:sp>
      <p:graphicFrame>
        <p:nvGraphicFramePr>
          <p:cNvPr id="6" name="Content Placeholder 5"/>
          <p:cNvGraphicFramePr>
            <a:graphicFrameLocks noGrp="1"/>
          </p:cNvGraphicFramePr>
          <p:nvPr>
            <p:ph idx="4294967295"/>
            <p:extLst/>
          </p:nvPr>
        </p:nvGraphicFramePr>
        <p:xfrm>
          <a:off x="304800" y="1426105"/>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6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latin typeface="Verdana" panose="020B0604030504040204" pitchFamily="34" charset="0"/>
              </a:rPr>
              <a:t>Positioning Injuries</a:t>
            </a:r>
          </a:p>
        </p:txBody>
      </p:sp>
      <p:graphicFrame>
        <p:nvGraphicFramePr>
          <p:cNvPr id="6" name="Content Placeholder 5"/>
          <p:cNvGraphicFramePr>
            <a:graphicFrameLocks noGrp="1"/>
          </p:cNvGraphicFramePr>
          <p:nvPr>
            <p:ph idx="4294967295"/>
            <p:extLst/>
          </p:nvPr>
        </p:nvGraphicFramePr>
        <p:xfrm>
          <a:off x="304800" y="1426105"/>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62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latin typeface="Verdana" panose="020B0604030504040204" pitchFamily="34" charset="0"/>
              </a:rPr>
              <a:t>Positioning Injuries</a:t>
            </a:r>
          </a:p>
        </p:txBody>
      </p:sp>
      <p:graphicFrame>
        <p:nvGraphicFramePr>
          <p:cNvPr id="6" name="Content Placeholder 5"/>
          <p:cNvGraphicFramePr>
            <a:graphicFrameLocks noGrp="1"/>
          </p:cNvGraphicFramePr>
          <p:nvPr>
            <p:ph idx="4294967295"/>
            <p:extLst/>
          </p:nvPr>
        </p:nvGraphicFramePr>
        <p:xfrm>
          <a:off x="457200" y="1426105"/>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148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latin typeface="Verdana" panose="020B0604030504040204" pitchFamily="34" charset="0"/>
              </a:rPr>
              <a:t>Positioning Injuries</a:t>
            </a:r>
          </a:p>
        </p:txBody>
      </p:sp>
      <p:graphicFrame>
        <p:nvGraphicFramePr>
          <p:cNvPr id="4" name="Content Placeholder 3"/>
          <p:cNvGraphicFramePr>
            <a:graphicFrameLocks noGrp="1"/>
          </p:cNvGraphicFramePr>
          <p:nvPr>
            <p:ph idx="4294967295"/>
            <p:extLst/>
          </p:nvPr>
        </p:nvGraphicFramePr>
        <p:xfrm>
          <a:off x="457200" y="1430398"/>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3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5"/>
          <p:cNvSpPr>
            <a:spLocks noGrp="1"/>
          </p:cNvSpPr>
          <p:nvPr>
            <p:ph type="body" sz="quarter" idx="10"/>
          </p:nvPr>
        </p:nvSpPr>
        <p:spPr/>
        <p:txBody>
          <a:bodyPr>
            <a:normAutofit/>
          </a:bodyPr>
          <a:lstStyle/>
          <a:p>
            <a:r>
              <a:rPr lang="en-US" altLang="en-US" sz="4000" b="0" smtClean="0">
                <a:latin typeface="Verdana" panose="020B0604030504040204" pitchFamily="34" charset="0"/>
              </a:rPr>
              <a:t>Bracheal plexus</a:t>
            </a:r>
          </a:p>
          <a:p>
            <a:pPr lvl="1"/>
            <a:r>
              <a:rPr lang="en-US" altLang="en-US" sz="3200" b="0" smtClean="0">
                <a:latin typeface="Verdana" panose="020B0604030504040204" pitchFamily="34" charset="0"/>
              </a:rPr>
              <a:t>Shoulder</a:t>
            </a:r>
          </a:p>
          <a:p>
            <a:pPr lvl="1"/>
            <a:r>
              <a:rPr lang="en-US" altLang="en-US" sz="3200" b="0" smtClean="0">
                <a:latin typeface="Verdana" panose="020B0604030504040204" pitchFamily="34" charset="0"/>
              </a:rPr>
              <a:t>Arm</a:t>
            </a:r>
          </a:p>
          <a:p>
            <a:pPr lvl="1"/>
            <a:r>
              <a:rPr lang="en-US" altLang="en-US" sz="3200" b="0" smtClean="0">
                <a:latin typeface="Verdana" panose="020B0604030504040204" pitchFamily="34" charset="0"/>
              </a:rPr>
              <a:t>Hand</a:t>
            </a:r>
          </a:p>
          <a:p>
            <a:pPr>
              <a:buFont typeface="Arial" panose="020B0604020202020204" pitchFamily="34" charset="0"/>
              <a:buNone/>
            </a:pPr>
            <a:endParaRPr lang="en-US" altLang="en-US" smtClean="0"/>
          </a:p>
        </p:txBody>
      </p:sp>
      <p:sp>
        <p:nvSpPr>
          <p:cNvPr id="23554" name="Title 4"/>
          <p:cNvSpPr>
            <a:spLocks noGrp="1"/>
          </p:cNvSpPr>
          <p:nvPr>
            <p:ph type="title"/>
          </p:nvPr>
        </p:nvSpPr>
        <p:spPr/>
        <p:txBody>
          <a:bodyPr/>
          <a:lstStyle/>
          <a:p>
            <a:r>
              <a:rPr lang="en-US" altLang="en-US" smtClean="0">
                <a:latin typeface="Verdana" panose="020B0604030504040204" pitchFamily="34" charset="0"/>
              </a:rPr>
              <a:t>Positioning Injuries</a:t>
            </a:r>
          </a:p>
        </p:txBody>
      </p:sp>
      <p:pic>
        <p:nvPicPr>
          <p:cNvPr id="7" name="Content Placeholder 5" descr="Figur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8450"/>
            <a:ext cx="55626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5216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5"/>
          <p:cNvSpPr>
            <a:spLocks noGrp="1"/>
          </p:cNvSpPr>
          <p:nvPr>
            <p:ph type="body" sz="quarter" idx="10"/>
          </p:nvPr>
        </p:nvSpPr>
        <p:spPr/>
        <p:txBody>
          <a:bodyPr>
            <a:normAutofit/>
          </a:bodyPr>
          <a:lstStyle/>
          <a:p>
            <a:r>
              <a:rPr lang="en-US" altLang="en-US" sz="4000" b="0" dirty="0" err="1" smtClean="0">
                <a:latin typeface="Verdana" panose="020B0604030504040204" pitchFamily="34" charset="0"/>
              </a:rPr>
              <a:t>Bracheal</a:t>
            </a:r>
            <a:r>
              <a:rPr lang="en-US" altLang="en-US" sz="4000" b="0" dirty="0" smtClean="0">
                <a:latin typeface="Verdana" panose="020B0604030504040204" pitchFamily="34" charset="0"/>
              </a:rPr>
              <a:t> plexus injury</a:t>
            </a:r>
          </a:p>
          <a:p>
            <a:pPr lvl="1"/>
            <a:r>
              <a:rPr lang="en-US" altLang="en-US" sz="2800" b="0" dirty="0" err="1" smtClean="0">
                <a:latin typeface="Verdana" panose="020B0604030504040204" pitchFamily="34" charset="0"/>
              </a:rPr>
              <a:t>Armboards</a:t>
            </a:r>
            <a:r>
              <a:rPr lang="en-US" altLang="en-US" sz="2800" b="0" dirty="0" smtClean="0">
                <a:latin typeface="Verdana" panose="020B0604030504040204" pitchFamily="34" charset="0"/>
              </a:rPr>
              <a:t> extended beyond 90°</a:t>
            </a:r>
          </a:p>
          <a:p>
            <a:pPr lvl="1"/>
            <a:r>
              <a:rPr lang="en-US" altLang="en-US" sz="2800" b="0" dirty="0" err="1" smtClean="0">
                <a:latin typeface="Verdana" panose="020B0604030504040204" pitchFamily="34" charset="0"/>
              </a:rPr>
              <a:t>Armboards</a:t>
            </a:r>
            <a:r>
              <a:rPr lang="en-US" altLang="en-US" sz="2800" b="0" dirty="0" smtClean="0">
                <a:latin typeface="Verdana" panose="020B0604030504040204" pitchFamily="34" charset="0"/>
              </a:rPr>
              <a:t> higher or lower than                    OR bed</a:t>
            </a:r>
          </a:p>
          <a:p>
            <a:pPr lvl="1"/>
            <a:r>
              <a:rPr lang="en-US" altLang="en-US" sz="2800" b="0" dirty="0" smtClean="0">
                <a:latin typeface="Verdana" panose="020B0604030504040204" pitchFamily="34" charset="0"/>
              </a:rPr>
              <a:t>Lateral rotation of patient’s head</a:t>
            </a:r>
          </a:p>
          <a:p>
            <a:pPr lvl="1"/>
            <a:r>
              <a:rPr lang="en-US" altLang="en-US" sz="2800" b="0" dirty="0" smtClean="0">
                <a:latin typeface="Verdana" panose="020B0604030504040204" pitchFamily="34" charset="0"/>
              </a:rPr>
              <a:t>Leaning against shoulder or arm</a:t>
            </a:r>
          </a:p>
          <a:p>
            <a:pPr lvl="1"/>
            <a:r>
              <a:rPr lang="en-US" altLang="en-US" sz="2800" b="0" dirty="0" smtClean="0">
                <a:latin typeface="Verdana" panose="020B0604030504040204" pitchFamily="34" charset="0"/>
              </a:rPr>
              <a:t>Shoulder braces</a:t>
            </a:r>
          </a:p>
          <a:p>
            <a:endParaRPr lang="en-US" altLang="en-US" dirty="0" smtClean="0"/>
          </a:p>
        </p:txBody>
      </p:sp>
      <p:sp>
        <p:nvSpPr>
          <p:cNvPr id="24578" name="Title 4"/>
          <p:cNvSpPr>
            <a:spLocks noGrp="1"/>
          </p:cNvSpPr>
          <p:nvPr>
            <p:ph type="title"/>
          </p:nvPr>
        </p:nvSpPr>
        <p:spPr/>
        <p:txBody>
          <a:bodyPr/>
          <a:lstStyle/>
          <a:p>
            <a:r>
              <a:rPr lang="en-US" altLang="en-US" smtClean="0">
                <a:latin typeface="Verdana" panose="020B0604030504040204" pitchFamily="34" charset="0"/>
              </a:rPr>
              <a:t>Positioning Injuries</a:t>
            </a:r>
          </a:p>
        </p:txBody>
      </p:sp>
      <p:pic>
        <p:nvPicPr>
          <p:cNvPr id="24580" name="Picture 5" descr="Figure-2.jpg"/>
          <p:cNvPicPr>
            <a:picLocks noChangeAspect="1"/>
          </p:cNvPicPr>
          <p:nvPr/>
        </p:nvPicPr>
        <p:blipFill>
          <a:blip r:embed="rId3">
            <a:extLst>
              <a:ext uri="{28A0092B-C50C-407E-A947-70E740481C1C}">
                <a14:useLocalDpi xmlns:a14="http://schemas.microsoft.com/office/drawing/2010/main" val="0"/>
              </a:ext>
            </a:extLst>
          </a:blip>
          <a:srcRect b="53333"/>
          <a:stretch>
            <a:fillRect/>
          </a:stretch>
        </p:blipFill>
        <p:spPr bwMode="auto">
          <a:xfrm>
            <a:off x="7010400" y="2286000"/>
            <a:ext cx="1524000" cy="163569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904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ure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8262" y="2178173"/>
            <a:ext cx="48006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Positioning Injuries</a:t>
            </a:r>
          </a:p>
        </p:txBody>
      </p:sp>
      <p:sp>
        <p:nvSpPr>
          <p:cNvPr id="4100" name="Content Placeholder 2"/>
          <p:cNvSpPr>
            <a:spLocks noGrp="1"/>
          </p:cNvSpPr>
          <p:nvPr>
            <p:ph sz="half" idx="1"/>
          </p:nvPr>
        </p:nvSpPr>
        <p:spPr>
          <a:xfrm>
            <a:off x="649288" y="1600200"/>
            <a:ext cx="7351712" cy="4495800"/>
          </a:xfrm>
        </p:spPr>
        <p:txBody>
          <a:bodyPr/>
          <a:lstStyle/>
          <a:p>
            <a:r>
              <a:rPr lang="en-US" altLang="en-US" sz="4000" b="0" smtClean="0">
                <a:latin typeface="Verdana" panose="020B0604030504040204" pitchFamily="34" charset="0"/>
              </a:rPr>
              <a:t>Common peroneal</a:t>
            </a:r>
          </a:p>
          <a:p>
            <a:pPr lvl="1"/>
            <a:r>
              <a:rPr lang="en-US" altLang="en-US" sz="3200" b="0" smtClean="0">
                <a:latin typeface="Verdana" panose="020B0604030504040204" pitchFamily="34" charset="0"/>
              </a:rPr>
              <a:t>Lower leg</a:t>
            </a:r>
          </a:p>
          <a:p>
            <a:pPr lvl="1"/>
            <a:r>
              <a:rPr lang="en-US" altLang="en-US" sz="3200" b="0" smtClean="0">
                <a:latin typeface="Verdana" panose="020B0604030504040204" pitchFamily="34" charset="0"/>
              </a:rPr>
              <a:t>Foot</a:t>
            </a:r>
          </a:p>
          <a:p>
            <a:pPr lvl="1"/>
            <a:r>
              <a:rPr lang="en-US" altLang="en-US" sz="3200" b="0" smtClean="0">
                <a:latin typeface="Verdana" panose="020B0604030504040204" pitchFamily="34" charset="0"/>
              </a:rPr>
              <a:t>Toes</a:t>
            </a:r>
          </a:p>
        </p:txBody>
      </p:sp>
      <p:sp>
        <p:nvSpPr>
          <p:cNvPr id="6" name="TextBox 5"/>
          <p:cNvSpPr txBox="1">
            <a:spLocks noChangeArrowheads="1"/>
          </p:cNvSpPr>
          <p:nvPr/>
        </p:nvSpPr>
        <p:spPr bwMode="auto">
          <a:xfrm>
            <a:off x="6324600" y="1981200"/>
            <a:ext cx="1309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r>
              <a:rPr lang="en-US" altLang="en-US" sz="1600">
                <a:solidFill>
                  <a:srgbClr val="000000"/>
                </a:solidFill>
                <a:latin typeface="Verdana" panose="020B0604030504040204" pitchFamily="34" charset="0"/>
                <a:ea typeface="ヒラギノ角ゴ ProN W3" charset="-128"/>
                <a:sym typeface="Gill Sans" charset="0"/>
              </a:rPr>
              <a:t>Sciatic</a:t>
            </a:r>
          </a:p>
        </p:txBody>
      </p:sp>
      <p:sp>
        <p:nvSpPr>
          <p:cNvPr id="10" name="TextBox 9"/>
          <p:cNvSpPr txBox="1">
            <a:spLocks noChangeArrowheads="1"/>
          </p:cNvSpPr>
          <p:nvPr/>
        </p:nvSpPr>
        <p:spPr bwMode="auto">
          <a:xfrm>
            <a:off x="4876800" y="3048000"/>
            <a:ext cx="2803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r>
              <a:rPr lang="en-US" altLang="en-US" sz="1600">
                <a:solidFill>
                  <a:srgbClr val="000000"/>
                </a:solidFill>
                <a:latin typeface="Verdana" panose="020B0604030504040204" pitchFamily="34" charset="0"/>
                <a:ea typeface="ヒラギノ角ゴ ProN W3" charset="-128"/>
                <a:sym typeface="Gill Sans" charset="0"/>
              </a:rPr>
              <a:t>Common Peroneal</a:t>
            </a:r>
          </a:p>
        </p:txBody>
      </p:sp>
      <p:cxnSp>
        <p:nvCxnSpPr>
          <p:cNvPr id="12" name="Straight Arrow Connector 11"/>
          <p:cNvCxnSpPr>
            <a:stCxn id="6" idx="2"/>
          </p:cNvCxnSpPr>
          <p:nvPr/>
        </p:nvCxnSpPr>
        <p:spPr bwMode="auto">
          <a:xfrm rot="5400000">
            <a:off x="5222875" y="1516063"/>
            <a:ext cx="954087" cy="2560638"/>
          </a:xfrm>
          <a:prstGeom prst="straightConnector1">
            <a:avLst/>
          </a:prstGeom>
          <a:blipFill dpi="0" rotWithShape="0">
            <a:blip r:embed="rId4" cstate="print"/>
            <a:srcRect/>
            <a:tile tx="0" ty="0" sx="100000" sy="100000" flip="none" algn="tl"/>
          </a:blipFill>
          <a:ln w="28575" cap="flat" cmpd="sng" algn="ctr">
            <a:solidFill>
              <a:schemeClr val="accent3">
                <a:lumMod val="50000"/>
              </a:schemeClr>
            </a:solidFill>
            <a:prstDash val="solid"/>
            <a:round/>
            <a:headEnd type="none" w="med" len="med"/>
            <a:tailEnd type="arrow"/>
          </a:ln>
          <a:effectLst/>
        </p:spPr>
      </p:cxnSp>
      <p:cxnSp>
        <p:nvCxnSpPr>
          <p:cNvPr id="19" name="Straight Arrow Connector 18"/>
          <p:cNvCxnSpPr>
            <a:stCxn id="6" idx="2"/>
          </p:cNvCxnSpPr>
          <p:nvPr/>
        </p:nvCxnSpPr>
        <p:spPr bwMode="auto">
          <a:xfrm rot="16200000" flipH="1">
            <a:off x="7240588" y="2058988"/>
            <a:ext cx="271462" cy="792162"/>
          </a:xfrm>
          <a:prstGeom prst="straightConnector1">
            <a:avLst/>
          </a:prstGeom>
          <a:blipFill dpi="0" rotWithShape="0">
            <a:blip r:embed="rId4" cstate="print"/>
            <a:srcRect/>
            <a:tile tx="0" ty="0" sx="100000" sy="100000" flip="none" algn="tl"/>
          </a:blipFill>
          <a:ln w="28575" cap="flat" cmpd="sng" algn="ctr">
            <a:solidFill>
              <a:schemeClr val="accent3">
                <a:lumMod val="50000"/>
              </a:schemeClr>
            </a:solidFill>
            <a:prstDash val="solid"/>
            <a:round/>
            <a:headEnd type="none" w="med" len="med"/>
            <a:tailEnd type="arrow"/>
          </a:ln>
          <a:effectLst/>
        </p:spPr>
      </p:cxnSp>
      <p:sp>
        <p:nvSpPr>
          <p:cNvPr id="37" name="TextBox 36"/>
          <p:cNvSpPr txBox="1">
            <a:spLocks noChangeArrowheads="1"/>
          </p:cNvSpPr>
          <p:nvPr/>
        </p:nvSpPr>
        <p:spPr bwMode="auto">
          <a:xfrm>
            <a:off x="3389313" y="5105400"/>
            <a:ext cx="8175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r>
              <a:rPr lang="en-US" altLang="en-US" sz="1600">
                <a:solidFill>
                  <a:srgbClr val="000000"/>
                </a:solidFill>
                <a:latin typeface="Verdana" panose="020B0604030504040204" pitchFamily="34" charset="0"/>
                <a:ea typeface="ヒラギノ角ゴ ProN W3" charset="-128"/>
                <a:sym typeface="Gill Sans" charset="0"/>
              </a:rPr>
              <a:t>Tibial</a:t>
            </a:r>
          </a:p>
        </p:txBody>
      </p:sp>
      <p:cxnSp>
        <p:nvCxnSpPr>
          <p:cNvPr id="39" name="Straight Arrow Connector 38"/>
          <p:cNvCxnSpPr/>
          <p:nvPr/>
        </p:nvCxnSpPr>
        <p:spPr bwMode="auto">
          <a:xfrm>
            <a:off x="3810000" y="5410200"/>
            <a:ext cx="1066800" cy="304800"/>
          </a:xfrm>
          <a:prstGeom prst="straightConnector1">
            <a:avLst/>
          </a:prstGeom>
          <a:blipFill dpi="0" rotWithShape="0">
            <a:blip r:embed="rId4" cstate="print"/>
            <a:srcRect/>
            <a:tile tx="0" ty="0" sx="100000" sy="100000" flip="none" algn="tl"/>
          </a:blipFill>
          <a:ln w="28575" cap="flat" cmpd="sng" algn="ctr">
            <a:solidFill>
              <a:schemeClr val="accent3">
                <a:lumMod val="50000"/>
              </a:schemeClr>
            </a:solidFill>
            <a:prstDash val="solid"/>
            <a:round/>
            <a:headEnd type="none" w="med" len="med"/>
            <a:tailEnd type="arrow"/>
          </a:ln>
          <a:effectLst/>
        </p:spPr>
      </p:cxnSp>
      <p:cxnSp>
        <p:nvCxnSpPr>
          <p:cNvPr id="23" name="Straight Arrow Connector 22"/>
          <p:cNvCxnSpPr>
            <a:stCxn id="10" idx="2"/>
          </p:cNvCxnSpPr>
          <p:nvPr/>
        </p:nvCxnSpPr>
        <p:spPr bwMode="auto">
          <a:xfrm rot="16200000" flipH="1">
            <a:off x="6965951" y="2698750"/>
            <a:ext cx="119062" cy="1493837"/>
          </a:xfrm>
          <a:prstGeom prst="straightConnector1">
            <a:avLst/>
          </a:prstGeom>
          <a:blipFill dpi="0" rotWithShape="0">
            <a:blip r:embed="rId4" cstate="print"/>
            <a:srcRect/>
            <a:tile tx="0" ty="0" sx="100000" sy="100000" flip="none" algn="tl"/>
          </a:blipFill>
          <a:ln w="28575" cap="flat" cmpd="sng" algn="ctr">
            <a:solidFill>
              <a:schemeClr val="accent3">
                <a:lumMod val="50000"/>
              </a:schemeClr>
            </a:solidFill>
            <a:prstDash val="solid"/>
            <a:round/>
            <a:headEnd type="none" w="med" len="med"/>
            <a:tailEnd type="arrow"/>
          </a:ln>
          <a:effectLst/>
        </p:spPr>
      </p:cxnSp>
      <p:cxnSp>
        <p:nvCxnSpPr>
          <p:cNvPr id="26" name="Straight Arrow Connector 25"/>
          <p:cNvCxnSpPr>
            <a:stCxn id="10" idx="2"/>
          </p:cNvCxnSpPr>
          <p:nvPr/>
        </p:nvCxnSpPr>
        <p:spPr bwMode="auto">
          <a:xfrm rot="5400000">
            <a:off x="4565651" y="3925887"/>
            <a:ext cx="2252662" cy="1173163"/>
          </a:xfrm>
          <a:prstGeom prst="straightConnector1">
            <a:avLst/>
          </a:prstGeom>
          <a:blipFill dpi="0" rotWithShape="0">
            <a:blip r:embed="rId4" cstate="print"/>
            <a:srcRect/>
            <a:tile tx="0" ty="0" sx="100000" sy="100000" flip="none" algn="tl"/>
          </a:blipFill>
          <a:ln w="28575" cap="flat" cmpd="sng" algn="ctr">
            <a:solidFill>
              <a:schemeClr val="accent3">
                <a:lumMod val="50000"/>
              </a:schemeClr>
            </a:solidFill>
            <a:prstDash val="solid"/>
            <a:round/>
            <a:headEnd type="none" w="med" len="med"/>
            <a:tailEnd type="arrow"/>
          </a:ln>
          <a:effectLst/>
        </p:spPr>
      </p:cxnSp>
    </p:spTree>
    <p:extLst>
      <p:ext uri="{BB962C8B-B14F-4D97-AF65-F5344CB8AC3E}">
        <p14:creationId xmlns:p14="http://schemas.microsoft.com/office/powerpoint/2010/main" val="308485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5"/>
          <p:cNvSpPr>
            <a:spLocks noGrp="1"/>
          </p:cNvSpPr>
          <p:nvPr>
            <p:ph type="body" sz="quarter" idx="10"/>
          </p:nvPr>
        </p:nvSpPr>
        <p:spPr/>
        <p:txBody>
          <a:bodyPr>
            <a:normAutofit/>
          </a:bodyPr>
          <a:lstStyle/>
          <a:p>
            <a:r>
              <a:rPr lang="en-US" altLang="en-US" sz="4000" b="0" smtClean="0">
                <a:latin typeface="Verdana" panose="020B0604030504040204" pitchFamily="34" charset="0"/>
              </a:rPr>
              <a:t>Common peroneal injury</a:t>
            </a:r>
          </a:p>
          <a:p>
            <a:pPr lvl="1"/>
            <a:r>
              <a:rPr lang="en-US" altLang="en-US" sz="2800" b="0" smtClean="0">
                <a:latin typeface="Verdana" panose="020B0604030504040204" pitchFamily="34" charset="0"/>
              </a:rPr>
              <a:t>Direct compression</a:t>
            </a:r>
          </a:p>
          <a:p>
            <a:pPr lvl="1"/>
            <a:r>
              <a:rPr lang="en-US" altLang="en-US" sz="2800" b="0" smtClean="0">
                <a:latin typeface="Verdana" panose="020B0604030504040204" pitchFamily="34" charset="0"/>
              </a:rPr>
              <a:t>Patients who are thin</a:t>
            </a:r>
          </a:p>
          <a:p>
            <a:pPr lvl="1"/>
            <a:r>
              <a:rPr lang="en-US" altLang="en-US" sz="2800" b="0" smtClean="0">
                <a:latin typeface="Verdana" panose="020B0604030504040204" pitchFamily="34" charset="0"/>
              </a:rPr>
              <a:t>Hyperextension of knees</a:t>
            </a:r>
          </a:p>
          <a:p>
            <a:pPr lvl="1"/>
            <a:r>
              <a:rPr lang="en-US" altLang="en-US" sz="2800" b="0" smtClean="0">
                <a:latin typeface="Verdana" panose="020B0604030504040204" pitchFamily="34" charset="0"/>
              </a:rPr>
              <a:t>Pressure behind knee</a:t>
            </a:r>
          </a:p>
          <a:p>
            <a:pPr lvl="1"/>
            <a:r>
              <a:rPr lang="en-US" altLang="en-US" sz="2800" b="0" smtClean="0">
                <a:latin typeface="Verdana" panose="020B0604030504040204" pitchFamily="34" charset="0"/>
              </a:rPr>
              <a:t>Graduated compression stockings too tight</a:t>
            </a:r>
          </a:p>
          <a:p>
            <a:pPr lvl="1"/>
            <a:r>
              <a:rPr lang="en-US" altLang="en-US" sz="2800" b="0" smtClean="0">
                <a:latin typeface="Verdana" panose="020B0604030504040204" pitchFamily="34" charset="0"/>
              </a:rPr>
              <a:t>Foot drop/Lower extremity paresthesia</a:t>
            </a:r>
          </a:p>
          <a:p>
            <a:endParaRPr lang="en-US" altLang="en-US" smtClean="0"/>
          </a:p>
        </p:txBody>
      </p:sp>
      <p:sp>
        <p:nvSpPr>
          <p:cNvPr id="24578" name="Title 4"/>
          <p:cNvSpPr>
            <a:spLocks noGrp="1"/>
          </p:cNvSpPr>
          <p:nvPr>
            <p:ph type="title"/>
          </p:nvPr>
        </p:nvSpPr>
        <p:spPr/>
        <p:txBody>
          <a:bodyPr/>
          <a:lstStyle/>
          <a:p>
            <a:r>
              <a:rPr lang="en-US" altLang="en-US" smtClean="0">
                <a:latin typeface="Verdana" panose="020B0604030504040204" pitchFamily="34" charset="0"/>
              </a:rPr>
              <a:t>Positioning Injuries</a:t>
            </a:r>
          </a:p>
        </p:txBody>
      </p:sp>
    </p:spTree>
    <p:extLst>
      <p:ext uri="{BB962C8B-B14F-4D97-AF65-F5344CB8AC3E}">
        <p14:creationId xmlns:p14="http://schemas.microsoft.com/office/powerpoint/2010/main" val="306150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latin typeface="Verdana" panose="020B0604030504040204" pitchFamily="34" charset="0"/>
              </a:rPr>
              <a:t>Positioning Injuries</a:t>
            </a:r>
          </a:p>
        </p:txBody>
      </p:sp>
      <p:graphicFrame>
        <p:nvGraphicFramePr>
          <p:cNvPr id="6" name="Content Placeholder 5"/>
          <p:cNvGraphicFramePr>
            <a:graphicFrameLocks noGrp="1"/>
          </p:cNvGraphicFramePr>
          <p:nvPr>
            <p:ph idx="4294967295"/>
            <p:extLst/>
          </p:nvPr>
        </p:nvGraphicFramePr>
        <p:xfrm>
          <a:off x="304800" y="1426105"/>
          <a:ext cx="7837488"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1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latin typeface="Verdana" panose="020B0604030504040204" pitchFamily="34" charset="0"/>
              </a:rPr>
              <a:t>Positioning Injuries</a:t>
            </a:r>
          </a:p>
        </p:txBody>
      </p:sp>
      <p:graphicFrame>
        <p:nvGraphicFramePr>
          <p:cNvPr id="4" name="Content Placeholder 3"/>
          <p:cNvGraphicFramePr>
            <a:graphicFrameLocks noGrp="1"/>
          </p:cNvGraphicFramePr>
          <p:nvPr>
            <p:ph idx="4294967295"/>
            <p:extLst/>
          </p:nvPr>
        </p:nvGraphicFramePr>
        <p:xfrm>
          <a:off x="304800" y="1426105"/>
          <a:ext cx="7837488"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999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2800" dirty="0" smtClean="0"/>
              <a:t>Funded </a:t>
            </a:r>
            <a:r>
              <a:rPr lang="en-US" sz="2800" dirty="0"/>
              <a:t>in part by grants from Sage Products, LLC and Medtronic through the AORN Foundation.</a:t>
            </a:r>
          </a:p>
          <a:p>
            <a:pPr marL="0" indent="0">
              <a:buNone/>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205628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latin typeface="Verdana" panose="020B0604030504040204" pitchFamily="34" charset="0"/>
              </a:rPr>
              <a:t>Positioning Injuries</a:t>
            </a:r>
          </a:p>
        </p:txBody>
      </p:sp>
      <p:graphicFrame>
        <p:nvGraphicFramePr>
          <p:cNvPr id="5" name="Content Placeholder 4"/>
          <p:cNvGraphicFramePr>
            <a:graphicFrameLocks noGrp="1"/>
          </p:cNvGraphicFramePr>
          <p:nvPr>
            <p:ph idx="4294967295"/>
            <p:extLst/>
          </p:nvPr>
        </p:nvGraphicFramePr>
        <p:xfrm>
          <a:off x="338070" y="1430398"/>
          <a:ext cx="8113712"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20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Positioning Process</a:t>
            </a:r>
          </a:p>
        </p:txBody>
      </p:sp>
      <p:sp>
        <p:nvSpPr>
          <p:cNvPr id="37891" name="Content Placeholder 4"/>
          <p:cNvSpPr>
            <a:spLocks noGrp="1"/>
          </p:cNvSpPr>
          <p:nvPr>
            <p:ph sz="half" idx="1"/>
          </p:nvPr>
        </p:nvSpPr>
        <p:spPr>
          <a:xfrm>
            <a:off x="649288" y="1673225"/>
            <a:ext cx="6208712" cy="4422775"/>
          </a:xfrm>
        </p:spPr>
        <p:txBody>
          <a:bodyPr/>
          <a:lstStyle/>
          <a:p>
            <a:r>
              <a:rPr lang="en-US" altLang="en-US" sz="4000" b="0" smtClean="0">
                <a:latin typeface="Verdana" panose="020B0604030504040204" pitchFamily="34" charset="0"/>
              </a:rPr>
              <a:t>Collaborative process</a:t>
            </a:r>
          </a:p>
          <a:p>
            <a:pPr lvl="1"/>
            <a:r>
              <a:rPr lang="en-US" altLang="en-US" sz="2800" b="0" smtClean="0">
                <a:latin typeface="Verdana" panose="020B0604030504040204" pitchFamily="34" charset="0"/>
              </a:rPr>
              <a:t>Selection of equipment</a:t>
            </a:r>
          </a:p>
          <a:p>
            <a:pPr lvl="1"/>
            <a:r>
              <a:rPr lang="en-US" altLang="en-US" sz="2800" b="0" smtClean="0">
                <a:latin typeface="Verdana" panose="020B0604030504040204" pitchFamily="34" charset="0"/>
              </a:rPr>
              <a:t>Preoperative assessment</a:t>
            </a:r>
          </a:p>
          <a:p>
            <a:pPr lvl="1"/>
            <a:r>
              <a:rPr lang="en-US" altLang="en-US" sz="2800" b="0" smtClean="0">
                <a:latin typeface="Verdana" panose="020B0604030504040204" pitchFamily="34" charset="0"/>
              </a:rPr>
              <a:t>Positioning</a:t>
            </a:r>
          </a:p>
          <a:p>
            <a:pPr lvl="1"/>
            <a:r>
              <a:rPr lang="en-US" altLang="en-US" sz="2800" b="0" smtClean="0">
                <a:latin typeface="Verdana" panose="020B0604030504040204" pitchFamily="34" charset="0"/>
              </a:rPr>
              <a:t>Documentation</a:t>
            </a:r>
          </a:p>
          <a:p>
            <a:pPr lvl="1"/>
            <a:r>
              <a:rPr lang="en-US" altLang="en-US" sz="2800" b="0" smtClean="0">
                <a:latin typeface="Verdana" panose="020B0604030504040204" pitchFamily="34" charset="0"/>
              </a:rPr>
              <a:t>Postoperative                            evaluation</a:t>
            </a:r>
          </a:p>
        </p:txBody>
      </p:sp>
      <p:pic>
        <p:nvPicPr>
          <p:cNvPr id="36868" name="Picture 3" descr="mov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7526" y="3429000"/>
            <a:ext cx="4248150" cy="2362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03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latin typeface="Verdana" panose="020B0604030504040204" pitchFamily="34" charset="0"/>
              </a:rPr>
              <a:t>Selection of Equipment</a:t>
            </a:r>
          </a:p>
        </p:txBody>
      </p:sp>
      <p:graphicFrame>
        <p:nvGraphicFramePr>
          <p:cNvPr id="4" name="Content Placeholder 3"/>
          <p:cNvGraphicFramePr>
            <a:graphicFrameLocks noGrp="1"/>
          </p:cNvGraphicFramePr>
          <p:nvPr>
            <p:ph idx="4294967295"/>
            <p:extLst/>
          </p:nvPr>
        </p:nvGraphicFramePr>
        <p:xfrm>
          <a:off x="533400" y="1427178"/>
          <a:ext cx="8077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987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Selection of Equipment</a:t>
            </a:r>
          </a:p>
        </p:txBody>
      </p:sp>
      <p:sp>
        <p:nvSpPr>
          <p:cNvPr id="40963" name="Content Placeholder 2"/>
          <p:cNvSpPr>
            <a:spLocks noGrp="1"/>
          </p:cNvSpPr>
          <p:nvPr>
            <p:ph sz="half" idx="1"/>
          </p:nvPr>
        </p:nvSpPr>
        <p:spPr>
          <a:xfrm>
            <a:off x="649288" y="1673225"/>
            <a:ext cx="7580312" cy="4422775"/>
          </a:xfrm>
        </p:spPr>
        <p:txBody>
          <a:bodyPr/>
          <a:lstStyle/>
          <a:p>
            <a:r>
              <a:rPr lang="en-US" altLang="en-US" sz="4000" b="0" smtClean="0">
                <a:latin typeface="Verdana" panose="020B0604030504040204" pitchFamily="34" charset="0"/>
              </a:rPr>
              <a:t>Pressure relieving surface</a:t>
            </a:r>
          </a:p>
          <a:p>
            <a:pPr lvl="1"/>
            <a:r>
              <a:rPr lang="en-US" altLang="en-US" sz="2800" b="0" smtClean="0">
                <a:latin typeface="Verdana" panose="020B0604030504040204" pitchFamily="34" charset="0"/>
              </a:rPr>
              <a:t>Disperses weight</a:t>
            </a:r>
          </a:p>
          <a:p>
            <a:pPr lvl="1"/>
            <a:r>
              <a:rPr lang="en-US" altLang="en-US" sz="2800" b="0" smtClean="0">
                <a:latin typeface="Verdana" panose="020B0604030504040204" pitchFamily="34" charset="0"/>
              </a:rPr>
              <a:t>Prevents “bottoming out”</a:t>
            </a:r>
          </a:p>
          <a:p>
            <a:pPr lvl="1"/>
            <a:r>
              <a:rPr lang="en-US" altLang="en-US" sz="2800" b="0" smtClean="0">
                <a:latin typeface="Verdana" panose="020B0604030504040204" pitchFamily="34" charset="0"/>
              </a:rPr>
              <a:t>Relieves shear and                               friction</a:t>
            </a:r>
          </a:p>
        </p:txBody>
      </p:sp>
      <p:pic>
        <p:nvPicPr>
          <p:cNvPr id="40964" name="Content Placeholder 4" descr="Figure-20.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3352800"/>
            <a:ext cx="3228975" cy="2273300"/>
          </a:xfrm>
        </p:spPr>
      </p:pic>
    </p:spTree>
    <p:extLst>
      <p:ext uri="{BB962C8B-B14F-4D97-AF65-F5344CB8AC3E}">
        <p14:creationId xmlns:p14="http://schemas.microsoft.com/office/powerpoint/2010/main" val="338364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Preoperative Assessment</a:t>
            </a:r>
          </a:p>
        </p:txBody>
      </p:sp>
      <p:sp>
        <p:nvSpPr>
          <p:cNvPr id="41987" name="Content Placeholder 3"/>
          <p:cNvSpPr>
            <a:spLocks noGrp="1"/>
          </p:cNvSpPr>
          <p:nvPr>
            <p:ph sz="half" idx="1"/>
          </p:nvPr>
        </p:nvSpPr>
        <p:spPr>
          <a:xfrm>
            <a:off x="649288" y="1524000"/>
            <a:ext cx="6665912" cy="4572000"/>
          </a:xfrm>
        </p:spPr>
        <p:txBody>
          <a:bodyPr>
            <a:normAutofit/>
          </a:bodyPr>
          <a:lstStyle/>
          <a:p>
            <a:r>
              <a:rPr lang="en-US" altLang="en-US" sz="2200" b="0" dirty="0" smtClean="0">
                <a:latin typeface="Verdana" panose="020B0604030504040204" pitchFamily="34" charset="0"/>
              </a:rPr>
              <a:t>Age/Height/Weight/Body mass index (BMI)</a:t>
            </a:r>
          </a:p>
          <a:p>
            <a:r>
              <a:rPr lang="en-US" altLang="en-US" sz="2200" b="0" dirty="0" smtClean="0">
                <a:latin typeface="Verdana" panose="020B0604030504040204" pitchFamily="34" charset="0"/>
              </a:rPr>
              <a:t>Nutritional status</a:t>
            </a:r>
          </a:p>
          <a:p>
            <a:r>
              <a:rPr lang="en-US" altLang="en-US" sz="2200" b="0" dirty="0" smtClean="0">
                <a:latin typeface="Verdana" panose="020B0604030504040204" pitchFamily="34" charset="0"/>
              </a:rPr>
              <a:t>Blood pressure</a:t>
            </a:r>
          </a:p>
          <a:p>
            <a:r>
              <a:rPr lang="en-US" altLang="en-US" sz="2200" b="0" dirty="0" smtClean="0">
                <a:latin typeface="Verdana" panose="020B0604030504040204" pitchFamily="34" charset="0"/>
              </a:rPr>
              <a:t>Skin integrity</a:t>
            </a:r>
          </a:p>
          <a:p>
            <a:r>
              <a:rPr lang="en-US" altLang="en-US" sz="2200" b="0" dirty="0" smtClean="0">
                <a:latin typeface="Verdana" panose="020B0604030504040204" pitchFamily="34" charset="0"/>
              </a:rPr>
              <a:t>ROM/Physical limitations</a:t>
            </a:r>
          </a:p>
          <a:p>
            <a:r>
              <a:rPr lang="en-US" altLang="en-US" sz="2200" b="0" dirty="0" smtClean="0">
                <a:latin typeface="Verdana" panose="020B0604030504040204" pitchFamily="34" charset="0"/>
              </a:rPr>
              <a:t>Internal/External devices</a:t>
            </a:r>
          </a:p>
          <a:p>
            <a:r>
              <a:rPr lang="en-US" altLang="en-US" sz="2200" b="0" dirty="0" smtClean="0">
                <a:latin typeface="Verdana" panose="020B0604030504040204" pitchFamily="34" charset="0"/>
              </a:rPr>
              <a:t>Preexisting conditions</a:t>
            </a:r>
          </a:p>
          <a:p>
            <a:r>
              <a:rPr lang="en-US" altLang="en-US" sz="2200" b="0" dirty="0" smtClean="0">
                <a:latin typeface="Verdana" panose="020B0604030504040204" pitchFamily="34" charset="0"/>
              </a:rPr>
              <a:t>Medical history</a:t>
            </a:r>
          </a:p>
          <a:p>
            <a:r>
              <a:rPr lang="en-US" altLang="en-US" sz="2200" b="0" dirty="0" smtClean="0">
                <a:latin typeface="Verdana" panose="020B0604030504040204" pitchFamily="34" charset="0"/>
              </a:rPr>
              <a:t>Diagnostic studies</a:t>
            </a:r>
          </a:p>
          <a:p>
            <a:r>
              <a:rPr lang="en-US" altLang="en-US" sz="2200" b="0" dirty="0" smtClean="0">
                <a:latin typeface="Verdana" panose="020B0604030504040204" pitchFamily="34" charset="0"/>
              </a:rPr>
              <a:t>Psychological/Cultural considerations</a:t>
            </a:r>
          </a:p>
        </p:txBody>
      </p:sp>
      <p:pic>
        <p:nvPicPr>
          <p:cNvPr id="41988" name="Content Placeholder 5" descr="AORN  0410.jpg"/>
          <p:cNvPicPr>
            <a:picLocks noGrp="1" noChangeAspect="1"/>
          </p:cNvPicPr>
          <p:nvPr>
            <p:ph sz="half" idx="2"/>
          </p:nvPr>
        </p:nvPicPr>
        <p:blipFill>
          <a:blip r:embed="rId3">
            <a:lum bright="20000" contrast="10000"/>
            <a:extLst>
              <a:ext uri="{28A0092B-C50C-407E-A947-70E740481C1C}">
                <a14:useLocalDpi xmlns:a14="http://schemas.microsoft.com/office/drawing/2010/main" val="0"/>
              </a:ext>
            </a:extLst>
          </a:blip>
          <a:srcRect/>
          <a:stretch>
            <a:fillRect/>
          </a:stretch>
        </p:blipFill>
        <p:spPr>
          <a:xfrm>
            <a:off x="4811712" y="2286000"/>
            <a:ext cx="3875088" cy="2576513"/>
          </a:xfrm>
          <a:ln w="28575">
            <a:solidFill>
              <a:schemeClr val="accent2"/>
            </a:solidFill>
            <a:miter lim="800000"/>
            <a:headEnd/>
            <a:tailEnd/>
          </a:ln>
        </p:spPr>
      </p:pic>
    </p:spTree>
    <p:extLst>
      <p:ext uri="{BB962C8B-B14F-4D97-AF65-F5344CB8AC3E}">
        <p14:creationId xmlns:p14="http://schemas.microsoft.com/office/powerpoint/2010/main" val="3330562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r>
              <a:rPr lang="en-US" altLang="en-US" smtClean="0">
                <a:latin typeface="Verdana" panose="020B0604030504040204" pitchFamily="34" charset="0"/>
              </a:rPr>
              <a:t>Selection of Position</a:t>
            </a:r>
          </a:p>
        </p:txBody>
      </p:sp>
      <p:pic>
        <p:nvPicPr>
          <p:cNvPr id="43011" name="Picture 3" descr="IMG_5517.JPG"/>
          <p:cNvPicPr>
            <a:picLocks noChangeAspect="1"/>
          </p:cNvPicPr>
          <p:nvPr/>
        </p:nvPicPr>
        <p:blipFill>
          <a:blip r:embed="rId3">
            <a:extLst>
              <a:ext uri="{28A0092B-C50C-407E-A947-70E740481C1C}">
                <a14:useLocalDpi xmlns:a14="http://schemas.microsoft.com/office/drawing/2010/main" val="0"/>
              </a:ext>
            </a:extLst>
          </a:blip>
          <a:srcRect l="5952"/>
          <a:stretch>
            <a:fillRect/>
          </a:stretch>
        </p:blipFill>
        <p:spPr bwMode="auto">
          <a:xfrm>
            <a:off x="2362200" y="1524000"/>
            <a:ext cx="6019800" cy="4267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8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Supine</a:t>
            </a:r>
          </a:p>
        </p:txBody>
      </p:sp>
      <p:pic>
        <p:nvPicPr>
          <p:cNvPr id="44035" name="Picture 6" descr="Figure-1.jpg"/>
          <p:cNvPicPr>
            <a:picLocks noChangeAspect="1"/>
          </p:cNvPicPr>
          <p:nvPr/>
        </p:nvPicPr>
        <p:blipFill>
          <a:blip r:embed="rId3">
            <a:extLst>
              <a:ext uri="{28A0092B-C50C-407E-A947-70E740481C1C}">
                <a14:useLocalDpi xmlns:a14="http://schemas.microsoft.com/office/drawing/2010/main" val="0"/>
              </a:ext>
            </a:extLst>
          </a:blip>
          <a:srcRect t="6818"/>
          <a:stretch>
            <a:fillRect/>
          </a:stretch>
        </p:blipFill>
        <p:spPr bwMode="auto">
          <a:xfrm>
            <a:off x="1057275" y="2705100"/>
            <a:ext cx="7639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17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Supine</a:t>
            </a:r>
          </a:p>
        </p:txBody>
      </p:sp>
      <p:pic>
        <p:nvPicPr>
          <p:cNvPr id="45059" name="Picture 3" descr="Figure-6.jpg"/>
          <p:cNvPicPr>
            <a:picLocks noChangeAspect="1"/>
          </p:cNvPicPr>
          <p:nvPr/>
        </p:nvPicPr>
        <p:blipFill>
          <a:blip r:embed="rId3">
            <a:extLst>
              <a:ext uri="{28A0092B-C50C-407E-A947-70E740481C1C}">
                <a14:useLocalDpi xmlns:a14="http://schemas.microsoft.com/office/drawing/2010/main" val="0"/>
              </a:ext>
            </a:extLst>
          </a:blip>
          <a:srcRect b="8943"/>
          <a:stretch>
            <a:fillRect/>
          </a:stretch>
        </p:blipFill>
        <p:spPr bwMode="auto">
          <a:xfrm>
            <a:off x="1143000" y="2514600"/>
            <a:ext cx="6858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2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Supine</a:t>
            </a:r>
          </a:p>
        </p:txBody>
      </p:sp>
      <p:pic>
        <p:nvPicPr>
          <p:cNvPr id="46083" name="Picture 3" descr="Figure-2.jpg"/>
          <p:cNvPicPr>
            <a:picLocks noChangeAspect="1"/>
          </p:cNvPicPr>
          <p:nvPr/>
        </p:nvPicPr>
        <p:blipFill>
          <a:blip r:embed="rId3">
            <a:extLst>
              <a:ext uri="{28A0092B-C50C-407E-A947-70E740481C1C}">
                <a14:useLocalDpi xmlns:a14="http://schemas.microsoft.com/office/drawing/2010/main" val="0"/>
              </a:ext>
            </a:extLst>
          </a:blip>
          <a:srcRect t="55556"/>
          <a:stretch>
            <a:fillRect/>
          </a:stretch>
        </p:blipFill>
        <p:spPr bwMode="auto">
          <a:xfrm>
            <a:off x="2628900" y="1524000"/>
            <a:ext cx="3886200" cy="3972641"/>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22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Trendelenburg</a:t>
            </a:r>
          </a:p>
        </p:txBody>
      </p:sp>
      <p:pic>
        <p:nvPicPr>
          <p:cNvPr id="44035" name="Picture 6" descr="Figure-1.jpg"/>
          <p:cNvPicPr>
            <a:picLocks noChangeAspect="1"/>
          </p:cNvPicPr>
          <p:nvPr/>
        </p:nvPicPr>
        <p:blipFill>
          <a:blip r:embed="rId3">
            <a:extLst>
              <a:ext uri="{28A0092B-C50C-407E-A947-70E740481C1C}">
                <a14:useLocalDpi xmlns:a14="http://schemas.microsoft.com/office/drawing/2010/main" val="0"/>
              </a:ext>
            </a:extLst>
          </a:blip>
          <a:srcRect t="6818"/>
          <a:stretch>
            <a:fillRect/>
          </a:stretch>
        </p:blipFill>
        <p:spPr bwMode="auto">
          <a:xfrm rot="564252">
            <a:off x="977447" y="2150129"/>
            <a:ext cx="7189105" cy="294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62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Objectives</a:t>
            </a:r>
          </a:p>
        </p:txBody>
      </p:sp>
      <p:sp>
        <p:nvSpPr>
          <p:cNvPr id="23555" name="Content Placeholder 14"/>
          <p:cNvSpPr>
            <a:spLocks noGrp="1"/>
          </p:cNvSpPr>
          <p:nvPr>
            <p:ph sz="half" idx="1"/>
          </p:nvPr>
        </p:nvSpPr>
        <p:spPr>
          <a:xfrm>
            <a:off x="649288" y="1673225"/>
            <a:ext cx="7808912" cy="4422775"/>
          </a:xfrm>
        </p:spPr>
        <p:txBody>
          <a:bodyPr/>
          <a:lstStyle/>
          <a:p>
            <a:pPr marL="514350" lvl="0" indent="-514350">
              <a:buFont typeface="+mj-lt"/>
              <a:buAutoNum type="arabicPeriod"/>
            </a:pPr>
            <a:r>
              <a:rPr lang="en-US" sz="3200" dirty="0">
                <a:latin typeface="Verdana" panose="020B0604030504040204" pitchFamily="34" charset="0"/>
                <a:ea typeface="Verdana" panose="020B0604030504040204" pitchFamily="34" charset="0"/>
                <a:cs typeface="Verdana" panose="020B0604030504040204" pitchFamily="34" charset="0"/>
              </a:rPr>
              <a:t>Describe the most commonly used surgical positions.</a:t>
            </a:r>
          </a:p>
          <a:p>
            <a:pPr marL="514350" lvl="0" indent="-514350">
              <a:buFont typeface="+mj-lt"/>
              <a:buAutoNum type="arabicPeriod"/>
            </a:pPr>
            <a:r>
              <a:rPr lang="en-US" sz="3200" dirty="0" smtClean="0">
                <a:latin typeface="Verdana" panose="020B0604030504040204" pitchFamily="34" charset="0"/>
                <a:ea typeface="Verdana" panose="020B0604030504040204" pitchFamily="34" charset="0"/>
                <a:cs typeface="Verdana" panose="020B0604030504040204" pitchFamily="34" charset="0"/>
              </a:rPr>
              <a:t>State </a:t>
            </a:r>
            <a:r>
              <a:rPr lang="en-US" sz="3200" dirty="0">
                <a:latin typeface="Verdana" panose="020B0604030504040204" pitchFamily="34" charset="0"/>
                <a:ea typeface="Verdana" panose="020B0604030504040204" pitchFamily="34" charset="0"/>
                <a:cs typeface="Verdana" panose="020B0604030504040204" pitchFamily="34" charset="0"/>
              </a:rPr>
              <a:t>techniques for preventing injury to surgical patients. </a:t>
            </a:r>
          </a:p>
          <a:p>
            <a:pPr>
              <a:buFont typeface="Arial" panose="020B0604020202020204" pitchFamily="34" charset="0"/>
              <a:buNone/>
            </a:pPr>
            <a:endParaRPr lang="en-US" altLang="en-US" dirty="0" smtClean="0"/>
          </a:p>
        </p:txBody>
      </p:sp>
    </p:spTree>
    <p:extLst>
      <p:ext uri="{BB962C8B-B14F-4D97-AF65-F5344CB8AC3E}">
        <p14:creationId xmlns:p14="http://schemas.microsoft.com/office/powerpoint/2010/main" val="3683640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latin typeface="Verdana" panose="020B0604030504040204" pitchFamily="34" charset="0"/>
              </a:rPr>
              <a:t>Reverse Trendelenburg</a:t>
            </a:r>
          </a:p>
        </p:txBody>
      </p:sp>
      <p:pic>
        <p:nvPicPr>
          <p:cNvPr id="49155" name="Content Placeholder 4" descr="Figure-19.jpg"/>
          <p:cNvPicPr>
            <a:picLocks noGrp="1" noChangeAspect="1"/>
          </p:cNvPicPr>
          <p:nvPr>
            <p:ph idx="4294967295"/>
          </p:nvPr>
        </p:nvPicPr>
        <p:blipFill>
          <a:blip r:embed="rId3">
            <a:extLst>
              <a:ext uri="{28A0092B-C50C-407E-A947-70E740481C1C}">
                <a14:useLocalDpi xmlns:a14="http://schemas.microsoft.com/office/drawing/2010/main" val="0"/>
              </a:ext>
            </a:extLst>
          </a:blip>
          <a:srcRect b="10384"/>
          <a:stretch>
            <a:fillRect/>
          </a:stretch>
        </p:blipFill>
        <p:spPr>
          <a:xfrm>
            <a:off x="1485900" y="2362200"/>
            <a:ext cx="6858000" cy="3124200"/>
          </a:xfrm>
        </p:spPr>
      </p:pic>
    </p:spTree>
    <p:extLst>
      <p:ext uri="{BB962C8B-B14F-4D97-AF65-F5344CB8AC3E}">
        <p14:creationId xmlns:p14="http://schemas.microsoft.com/office/powerpoint/2010/main" val="103107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latin typeface="Verdana" panose="020B0604030504040204" pitchFamily="34" charset="0"/>
              </a:rPr>
              <a:t>Sitting/Modified-Sitting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00200"/>
            <a:ext cx="5596402" cy="4191000"/>
          </a:xfrm>
          <a:prstGeom prst="rect">
            <a:avLst/>
          </a:prstGeom>
        </p:spPr>
      </p:pic>
    </p:spTree>
    <p:extLst>
      <p:ext uri="{BB962C8B-B14F-4D97-AF65-F5344CB8AC3E}">
        <p14:creationId xmlns:p14="http://schemas.microsoft.com/office/powerpoint/2010/main" val="422132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latin typeface="Verdana" panose="020B0604030504040204" pitchFamily="34" charset="0"/>
              </a:rPr>
              <a:t>Lithotomy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13" y="2726090"/>
            <a:ext cx="3657600" cy="142309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01386"/>
            <a:ext cx="3657600" cy="100148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1" y="4272401"/>
            <a:ext cx="3668712" cy="145245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5288" y="3663421"/>
            <a:ext cx="3649224" cy="196691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5288" y="1659540"/>
            <a:ext cx="3649224" cy="1891483"/>
          </a:xfrm>
          <a:prstGeom prst="rect">
            <a:avLst/>
          </a:prstGeom>
        </p:spPr>
      </p:pic>
      <p:sp>
        <p:nvSpPr>
          <p:cNvPr id="7" name="TextBox 6"/>
          <p:cNvSpPr txBox="1"/>
          <p:nvPr/>
        </p:nvSpPr>
        <p:spPr>
          <a:xfrm rot="16200000">
            <a:off x="102396" y="1915745"/>
            <a:ext cx="716863"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b="1" dirty="0" smtClean="0">
                <a:latin typeface="Verdana" panose="020B0604030504040204" pitchFamily="34" charset="0"/>
                <a:ea typeface="Verdana" panose="020B0604030504040204" pitchFamily="34" charset="0"/>
                <a:cs typeface="Verdana" panose="020B0604030504040204" pitchFamily="34" charset="0"/>
              </a:rPr>
              <a:t>Low</a:t>
            </a:r>
          </a:p>
        </p:txBody>
      </p:sp>
      <p:sp>
        <p:nvSpPr>
          <p:cNvPr id="8" name="TextBox 7"/>
          <p:cNvSpPr txBox="1"/>
          <p:nvPr/>
        </p:nvSpPr>
        <p:spPr>
          <a:xfrm rot="16200000">
            <a:off x="-224356" y="3252970"/>
            <a:ext cx="1366080"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b="1" dirty="0" smtClean="0">
                <a:latin typeface="Verdana" panose="020B0604030504040204" pitchFamily="34" charset="0"/>
                <a:ea typeface="Verdana" panose="020B0604030504040204" pitchFamily="34" charset="0"/>
                <a:cs typeface="Verdana" panose="020B0604030504040204" pitchFamily="34" charset="0"/>
              </a:rPr>
              <a:t>Standard</a:t>
            </a:r>
          </a:p>
        </p:txBody>
      </p:sp>
      <p:sp>
        <p:nvSpPr>
          <p:cNvPr id="9" name="TextBox 8"/>
          <p:cNvSpPr txBox="1"/>
          <p:nvPr/>
        </p:nvSpPr>
        <p:spPr>
          <a:xfrm rot="16200000">
            <a:off x="33463" y="4759719"/>
            <a:ext cx="854721"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b="1" dirty="0" smtClean="0">
                <a:latin typeface="Verdana" panose="020B0604030504040204" pitchFamily="34" charset="0"/>
                <a:ea typeface="Verdana" panose="020B0604030504040204" pitchFamily="34" charset="0"/>
                <a:cs typeface="Verdana" panose="020B0604030504040204" pitchFamily="34" charset="0"/>
              </a:rPr>
              <a:t>Hemi</a:t>
            </a:r>
          </a:p>
        </p:txBody>
      </p:sp>
      <p:sp>
        <p:nvSpPr>
          <p:cNvPr id="10" name="TextBox 9"/>
          <p:cNvSpPr txBox="1"/>
          <p:nvPr/>
        </p:nvSpPr>
        <p:spPr>
          <a:xfrm rot="16200000">
            <a:off x="4442893" y="2418205"/>
            <a:ext cx="784189"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b="1" dirty="0" smtClean="0">
                <a:latin typeface="Verdana" panose="020B0604030504040204" pitchFamily="34" charset="0"/>
                <a:ea typeface="Verdana" panose="020B0604030504040204" pitchFamily="34" charset="0"/>
                <a:cs typeface="Verdana" panose="020B0604030504040204" pitchFamily="34" charset="0"/>
              </a:rPr>
              <a:t>High</a:t>
            </a:r>
          </a:p>
        </p:txBody>
      </p:sp>
      <p:sp>
        <p:nvSpPr>
          <p:cNvPr id="11" name="TextBox 10"/>
          <p:cNvSpPr txBox="1"/>
          <p:nvPr/>
        </p:nvSpPr>
        <p:spPr>
          <a:xfrm rot="16200000">
            <a:off x="3915985" y="4462211"/>
            <a:ext cx="1818126"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b="1" dirty="0" smtClean="0">
                <a:latin typeface="Verdana" panose="020B0604030504040204" pitchFamily="34" charset="0"/>
                <a:ea typeface="Verdana" panose="020B0604030504040204" pitchFamily="34" charset="0"/>
                <a:cs typeface="Verdana" panose="020B0604030504040204" pitchFamily="34" charset="0"/>
              </a:rPr>
              <a:t>Exaggerated</a:t>
            </a:r>
          </a:p>
        </p:txBody>
      </p:sp>
    </p:spTree>
    <p:extLst>
      <p:ext uri="{BB962C8B-B14F-4D97-AF65-F5344CB8AC3E}">
        <p14:creationId xmlns:p14="http://schemas.microsoft.com/office/powerpoint/2010/main" val="29304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latin typeface="Verdana" panose="020B0604030504040204" pitchFamily="34" charset="0"/>
              </a:rPr>
              <a:t>Lithotomy</a:t>
            </a:r>
          </a:p>
        </p:txBody>
      </p:sp>
      <p:pic>
        <p:nvPicPr>
          <p:cNvPr id="53251" name="Content Placeholder 5" descr="Figure-12.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267200" y="1524000"/>
            <a:ext cx="3651250" cy="4343400"/>
          </a:xfrm>
        </p:spPr>
      </p:pic>
    </p:spTree>
    <p:extLst>
      <p:ext uri="{BB962C8B-B14F-4D97-AF65-F5344CB8AC3E}">
        <p14:creationId xmlns:p14="http://schemas.microsoft.com/office/powerpoint/2010/main" val="151815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latin typeface="Verdana" panose="020B0604030504040204" pitchFamily="34" charset="0"/>
              </a:rPr>
              <a:t>Lithotomy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276" y="1979387"/>
            <a:ext cx="5554518" cy="3594100"/>
          </a:xfrm>
          <a:prstGeom prst="rect">
            <a:avLst/>
          </a:prstGeom>
        </p:spPr>
      </p:pic>
      <p:sp>
        <p:nvSpPr>
          <p:cNvPr id="54276" name="TextBox 3"/>
          <p:cNvSpPr txBox="1">
            <a:spLocks noChangeArrowheads="1"/>
          </p:cNvSpPr>
          <p:nvPr/>
        </p:nvSpPr>
        <p:spPr bwMode="auto">
          <a:xfrm>
            <a:off x="4435198" y="1940832"/>
            <a:ext cx="227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r>
              <a:rPr lang="en-US" altLang="en-US" sz="1600" dirty="0">
                <a:solidFill>
                  <a:srgbClr val="000000"/>
                </a:solidFill>
                <a:latin typeface="Verdana" panose="020B0604030504040204" pitchFamily="34" charset="0"/>
                <a:ea typeface="ヒラギノ角ゴ ProN W3" charset="-128"/>
                <a:sym typeface="Gill Sans" charset="0"/>
              </a:rPr>
              <a:t>Common peroneal</a:t>
            </a:r>
          </a:p>
        </p:txBody>
      </p:sp>
      <p:sp>
        <p:nvSpPr>
          <p:cNvPr id="54277" name="TextBox 4"/>
          <p:cNvSpPr txBox="1">
            <a:spLocks noChangeArrowheads="1"/>
          </p:cNvSpPr>
          <p:nvPr/>
        </p:nvSpPr>
        <p:spPr bwMode="auto">
          <a:xfrm>
            <a:off x="4735695" y="2397919"/>
            <a:ext cx="1122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r>
              <a:rPr lang="en-US" altLang="en-US" sz="1600" dirty="0">
                <a:solidFill>
                  <a:srgbClr val="000000"/>
                </a:solidFill>
                <a:latin typeface="Verdana" panose="020B0604030504040204" pitchFamily="34" charset="0"/>
                <a:ea typeface="ヒラギノ角ゴ ProN W3" charset="-128"/>
                <a:sym typeface="Gill Sans" charset="0"/>
              </a:rPr>
              <a:t>Femoral</a:t>
            </a:r>
          </a:p>
        </p:txBody>
      </p:sp>
      <p:cxnSp>
        <p:nvCxnSpPr>
          <p:cNvPr id="54279" name="Straight Arrow Connector 7"/>
          <p:cNvCxnSpPr>
            <a:cxnSpLocks noChangeShapeType="1"/>
          </p:cNvCxnSpPr>
          <p:nvPr/>
        </p:nvCxnSpPr>
        <p:spPr bwMode="auto">
          <a:xfrm>
            <a:off x="5771535" y="2736057"/>
            <a:ext cx="823567" cy="614362"/>
          </a:xfrm>
          <a:prstGeom prst="straightConnector1">
            <a:avLst/>
          </a:prstGeom>
          <a:noFill/>
          <a:ln w="28575" algn="ctr">
            <a:solidFill>
              <a:schemeClr val="accent3">
                <a:lumMod val="50000"/>
              </a:schemeClr>
            </a:solidFill>
            <a:round/>
            <a:headEnd/>
            <a:tailEnd type="arrow" w="med" len="med"/>
          </a:ln>
        </p:spPr>
      </p:cxnSp>
      <p:sp>
        <p:nvSpPr>
          <p:cNvPr id="54278" name="TextBox 5"/>
          <p:cNvSpPr txBox="1">
            <a:spLocks noChangeArrowheads="1"/>
          </p:cNvSpPr>
          <p:nvPr/>
        </p:nvSpPr>
        <p:spPr bwMode="auto">
          <a:xfrm>
            <a:off x="7505269" y="5212292"/>
            <a:ext cx="1319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r>
              <a:rPr lang="en-US" altLang="en-US" sz="1600" dirty="0">
                <a:solidFill>
                  <a:srgbClr val="000000"/>
                </a:solidFill>
                <a:latin typeface="Verdana" panose="020B0604030504040204" pitchFamily="34" charset="0"/>
                <a:ea typeface="ヒラギノ角ゴ ProN W3" charset="-128"/>
                <a:sym typeface="Gill Sans" charset="0"/>
              </a:rPr>
              <a:t>Obturator</a:t>
            </a:r>
          </a:p>
        </p:txBody>
      </p:sp>
      <p:cxnSp>
        <p:nvCxnSpPr>
          <p:cNvPr id="54280" name="Straight Arrow Connector 10"/>
          <p:cNvCxnSpPr>
            <a:cxnSpLocks noChangeShapeType="1"/>
          </p:cNvCxnSpPr>
          <p:nvPr/>
        </p:nvCxnSpPr>
        <p:spPr bwMode="auto">
          <a:xfrm>
            <a:off x="5943410" y="2281238"/>
            <a:ext cx="1212850" cy="762000"/>
          </a:xfrm>
          <a:prstGeom prst="straightConnector1">
            <a:avLst/>
          </a:prstGeom>
          <a:noFill/>
          <a:ln w="28575" algn="ctr">
            <a:solidFill>
              <a:schemeClr val="accent3">
                <a:lumMod val="50000"/>
              </a:schemeClr>
            </a:solidFill>
            <a:round/>
            <a:headEnd/>
            <a:tailEnd type="arrow" w="med" len="med"/>
          </a:ln>
        </p:spPr>
      </p:cxnSp>
      <p:cxnSp>
        <p:nvCxnSpPr>
          <p:cNvPr id="54281" name="Straight Arrow Connector 17"/>
          <p:cNvCxnSpPr>
            <a:cxnSpLocks noChangeShapeType="1"/>
          </p:cNvCxnSpPr>
          <p:nvPr/>
        </p:nvCxnSpPr>
        <p:spPr bwMode="auto">
          <a:xfrm flipH="1" flipV="1">
            <a:off x="6315102" y="3962400"/>
            <a:ext cx="1682316" cy="1249892"/>
          </a:xfrm>
          <a:prstGeom prst="straightConnector1">
            <a:avLst/>
          </a:prstGeom>
          <a:noFill/>
          <a:ln w="28575" algn="ctr">
            <a:solidFill>
              <a:schemeClr val="accent3">
                <a:lumMod val="50000"/>
              </a:schemeClr>
            </a:solidFill>
            <a:round/>
            <a:headEnd/>
            <a:tailEnd type="arrow" w="med" len="med"/>
          </a:ln>
        </p:spPr>
      </p:cxnSp>
    </p:spTree>
    <p:extLst>
      <p:ext uri="{BB962C8B-B14F-4D97-AF65-F5344CB8AC3E}">
        <p14:creationId xmlns:p14="http://schemas.microsoft.com/office/powerpoint/2010/main" val="250721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p:txBody>
          <a:bodyPr/>
          <a:lstStyle/>
          <a:p>
            <a:pPr marL="0" indent="0">
              <a:buNone/>
            </a:pPr>
            <a:endParaRPr lang="en-US" altLang="en-US" sz="3200" b="0" dirty="0" smtClean="0">
              <a:latin typeface="Verdana" panose="020B0604030504040204" pitchFamily="34" charset="0"/>
            </a:endParaRPr>
          </a:p>
        </p:txBody>
      </p:sp>
      <p:sp>
        <p:nvSpPr>
          <p:cNvPr id="4" name="Title 3"/>
          <p:cNvSpPr>
            <a:spLocks noGrp="1"/>
          </p:cNvSpPr>
          <p:nvPr>
            <p:ph type="title"/>
          </p:nvPr>
        </p:nvSpPr>
        <p:spPr/>
        <p:txBody>
          <a:bodyPr/>
          <a:lstStyle/>
          <a:p>
            <a:r>
              <a:rPr lang="en-US" altLang="en-US" smtClean="0">
                <a:latin typeface="Verdana" panose="020B0604030504040204" pitchFamily="34" charset="0"/>
              </a:rPr>
              <a:t>Lithotomy</a:t>
            </a:r>
            <a:endParaRPr lang="en-US" altLang="en-US" smtClean="0"/>
          </a:p>
        </p:txBody>
      </p:sp>
      <p:pic>
        <p:nvPicPr>
          <p:cNvPr id="7" name="Content Placeholder 6" descr="Figur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92876"/>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quot;No&quot; Symbol 7"/>
          <p:cNvSpPr/>
          <p:nvPr/>
        </p:nvSpPr>
        <p:spPr bwMode="auto">
          <a:xfrm>
            <a:off x="5486400" y="3764849"/>
            <a:ext cx="1981200" cy="1828800"/>
          </a:xfrm>
          <a:prstGeom prst="noSmoking">
            <a:avLst>
              <a:gd name="adj" fmla="val 9785"/>
            </a:avLst>
          </a:prstGeom>
          <a:solidFill>
            <a:srgbClr val="FF0000"/>
          </a:solidFill>
          <a:ln w="38100" cap="flat" cmpd="sng" algn="ctr">
            <a:solidFill>
              <a:srgbClr val="FFC000"/>
            </a:solidFill>
            <a:prstDash val="solid"/>
            <a:round/>
            <a:headEnd type="none" w="med" len="med"/>
            <a:tailEnd type="none" w="med" len="med"/>
          </a:ln>
          <a:effectLst/>
        </p:spPr>
        <p:txBody>
          <a:bodyPr/>
          <a:lstStyle/>
          <a:p>
            <a:pPr algn="ctr" eaLnBrk="1" hangingPunct="1">
              <a:defRPr/>
            </a:pPr>
            <a:endParaRPr lang="en-US" sz="5000">
              <a:ea typeface="ヒラギノ角ゴ ProN W3" charset="0"/>
              <a:cs typeface="ヒラギノ角ゴ ProN W3" charset="0"/>
            </a:endParaRPr>
          </a:p>
        </p:txBody>
      </p:sp>
    </p:spTree>
    <p:extLst>
      <p:ext uri="{BB962C8B-B14F-4D97-AF65-F5344CB8AC3E}">
        <p14:creationId xmlns:p14="http://schemas.microsoft.com/office/powerpoint/2010/main" val="102761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latin typeface="Verdana" panose="020B0604030504040204" pitchFamily="34" charset="0"/>
              </a:rPr>
              <a:t>Prone</a:t>
            </a:r>
          </a:p>
        </p:txBody>
      </p:sp>
      <p:pic>
        <p:nvPicPr>
          <p:cNvPr id="51203" name="Content Placeholder 7" descr="Figure-8.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04900" y="2890234"/>
            <a:ext cx="6858000" cy="2819400"/>
          </a:xfrm>
        </p:spPr>
      </p:pic>
    </p:spTree>
    <p:extLst>
      <p:ext uri="{BB962C8B-B14F-4D97-AF65-F5344CB8AC3E}">
        <p14:creationId xmlns:p14="http://schemas.microsoft.com/office/powerpoint/2010/main" val="162085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latin typeface="Verdana" panose="020B0604030504040204" pitchFamily="34" charset="0"/>
              </a:rPr>
              <a:t>Prone</a:t>
            </a:r>
            <a:endParaRPr lang="en-US" altLang="en-US" i="1" dirty="0" smtClean="0">
              <a:latin typeface="Verdana" panose="020B0604030504040204" pitchFamily="34" charset="0"/>
            </a:endParaRPr>
          </a:p>
        </p:txBody>
      </p:sp>
      <p:pic>
        <p:nvPicPr>
          <p:cNvPr id="51203" name="Content Placeholder 7" descr="Figure-8.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04900" y="2890234"/>
            <a:ext cx="6858000" cy="2819400"/>
          </a:xfrm>
        </p:spPr>
      </p:pic>
    </p:spTree>
    <p:extLst>
      <p:ext uri="{BB962C8B-B14F-4D97-AF65-F5344CB8AC3E}">
        <p14:creationId xmlns:p14="http://schemas.microsoft.com/office/powerpoint/2010/main" val="270482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latin typeface="Verdana" panose="020B0604030504040204" pitchFamily="34" charset="0"/>
              </a:rPr>
              <a:t>Jackknife</a:t>
            </a:r>
          </a:p>
        </p:txBody>
      </p:sp>
      <p:pic>
        <p:nvPicPr>
          <p:cNvPr id="52227" name="Content Placeholder 5" descr="Figure-9.jpg"/>
          <p:cNvPicPr>
            <a:picLocks noGrp="1" noChangeAspect="1"/>
          </p:cNvPicPr>
          <p:nvPr>
            <p:ph idx="4294967295"/>
          </p:nvPr>
        </p:nvPicPr>
        <p:blipFill>
          <a:blip r:embed="rId3">
            <a:extLst>
              <a:ext uri="{28A0092B-C50C-407E-A947-70E740481C1C}">
                <a14:useLocalDpi xmlns:a14="http://schemas.microsoft.com/office/drawing/2010/main" val="0"/>
              </a:ext>
            </a:extLst>
          </a:blip>
          <a:srcRect b="6122"/>
          <a:stretch>
            <a:fillRect/>
          </a:stretch>
        </p:blipFill>
        <p:spPr>
          <a:xfrm>
            <a:off x="1287462" y="1981200"/>
            <a:ext cx="6492875" cy="3505200"/>
          </a:xfrm>
        </p:spPr>
      </p:pic>
    </p:spTree>
    <p:extLst>
      <p:ext uri="{BB962C8B-B14F-4D97-AF65-F5344CB8AC3E}">
        <p14:creationId xmlns:p14="http://schemas.microsoft.com/office/powerpoint/2010/main" val="40974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latin typeface="Verdana" panose="020B0604030504040204" pitchFamily="34" charset="0"/>
              </a:rPr>
              <a:t>Lateral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05964" flipH="1">
            <a:off x="1936370" y="1109388"/>
            <a:ext cx="3114675" cy="5143500"/>
          </a:xfrm>
          <a:prstGeom prst="rect">
            <a:avLst/>
          </a:prstGeom>
        </p:spPr>
      </p:pic>
      <p:sp>
        <p:nvSpPr>
          <p:cNvPr id="7" name="Rectangle 6"/>
          <p:cNvSpPr>
            <a:spLocks noChangeArrowheads="1"/>
          </p:cNvSpPr>
          <p:nvPr/>
        </p:nvSpPr>
        <p:spPr bwMode="auto">
          <a:xfrm>
            <a:off x="685800" y="15240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Clr>
                <a:schemeClr val="accent1"/>
              </a:buClr>
              <a:buSzPct val="140000"/>
              <a:buFont typeface="Arial" panose="020B0604020202020204" pitchFamily="34" charset="0"/>
              <a:buChar char="•"/>
              <a:tabLst>
                <a:tab pos="228600" algn="l"/>
              </a:tabLst>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tabLst>
                <a:tab pos="228600" algn="l"/>
              </a:tabLst>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tabLst>
                <a:tab pos="228600" algn="l"/>
              </a:tabLst>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tabLst>
                <a:tab pos="228600" algn="l"/>
              </a:tabLst>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tabLst>
                <a:tab pos="228600" algn="l"/>
              </a:tabLst>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tabLst>
                <a:tab pos="228600" algn="l"/>
              </a:tabLst>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tabLst>
                <a:tab pos="228600" algn="l"/>
              </a:tabLst>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tabLst>
                <a:tab pos="228600" algn="l"/>
              </a:tabLst>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tabLst>
                <a:tab pos="228600" algn="l"/>
              </a:tabLst>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eaLnBrk="1" hangingPunct="1">
              <a:spcBef>
                <a:spcPct val="0"/>
              </a:spcBef>
            </a:pPr>
            <a:r>
              <a:rPr lang="en-US" altLang="en-US" sz="2800" b="0">
                <a:solidFill>
                  <a:srgbClr val="000000"/>
                </a:solidFill>
                <a:latin typeface="Verdana" panose="020B0604030504040204" pitchFamily="34" charset="0"/>
                <a:ea typeface="ヒラギノ角ゴ ProN W3" charset="-128"/>
                <a:sym typeface="Gill Sans" charset="0"/>
              </a:rPr>
              <a:t>  </a:t>
            </a:r>
            <a:r>
              <a:rPr lang="en-US" altLang="en-US" sz="3200" b="0">
                <a:solidFill>
                  <a:srgbClr val="000000"/>
                </a:solidFill>
                <a:latin typeface="Verdana" panose="020B0604030504040204" pitchFamily="34" charset="0"/>
                <a:ea typeface="ヒラギノ角ゴ ProN W3" charset="-128"/>
                <a:sym typeface="Gill Sans" charset="0"/>
              </a:rPr>
              <a:t>Right = Left</a:t>
            </a:r>
          </a:p>
        </p:txBody>
      </p:sp>
      <p:pic>
        <p:nvPicPr>
          <p:cNvPr id="8" name="Picture 15" descr="Figure-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76400"/>
            <a:ext cx="2199861" cy="294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73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ltLang="en-US" dirty="0" smtClean="0">
                <a:latin typeface="Verdana" panose="020B0604030504040204" pitchFamily="34" charset="0"/>
              </a:rPr>
              <a:t>Goals of Positioning</a:t>
            </a:r>
          </a:p>
        </p:txBody>
      </p:sp>
      <p:graphicFrame>
        <p:nvGraphicFramePr>
          <p:cNvPr id="4" name="Content Placeholder 3"/>
          <p:cNvGraphicFramePr>
            <a:graphicFrameLocks noGrp="1"/>
          </p:cNvGraphicFramePr>
          <p:nvPr>
            <p:ph idx="4294967295"/>
            <p:extLst/>
          </p:nvPr>
        </p:nvGraphicFramePr>
        <p:xfrm>
          <a:off x="304800" y="1426105"/>
          <a:ext cx="8458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425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Lateral</a:t>
            </a:r>
          </a:p>
        </p:txBody>
      </p:sp>
      <p:pic>
        <p:nvPicPr>
          <p:cNvPr id="13318" name="Picture 10" descr="C:\Users\Sharon\AppData\Local\Microsoft\Windows\Temporary Internet Files\Content.IE5\HCX9BV7Z\MC900304989[1].wmf"/>
          <p:cNvPicPr>
            <a:picLocks noChangeAspect="1" noChangeArrowheads="1"/>
          </p:cNvPicPr>
          <p:nvPr/>
        </p:nvPicPr>
        <p:blipFill>
          <a:blip r:embed="rId3" cstate="print">
            <a:duotone>
              <a:prstClr val="black"/>
              <a:srgbClr val="B9B098">
                <a:tint val="45000"/>
                <a:satMod val="400000"/>
              </a:srgbClr>
            </a:duotone>
          </a:blip>
          <a:srcRect/>
          <a:stretch>
            <a:fillRect/>
          </a:stretch>
        </p:blipFill>
        <p:spPr bwMode="auto">
          <a:xfrm rot="5400000">
            <a:off x="3420717" y="541682"/>
            <a:ext cx="3048000" cy="6079435"/>
          </a:xfrm>
          <a:prstGeom prst="rect">
            <a:avLst/>
          </a:prstGeom>
          <a:noFill/>
          <a:ln w="38100">
            <a:solidFill>
              <a:schemeClr val="tx1"/>
            </a:solidFill>
            <a:miter lim="800000"/>
            <a:headEnd/>
            <a:tailEnd/>
          </a:ln>
        </p:spPr>
      </p:pic>
      <p:sp>
        <p:nvSpPr>
          <p:cNvPr id="54276" name="Oval 18"/>
          <p:cNvSpPr>
            <a:spLocks noChangeArrowheads="1"/>
          </p:cNvSpPr>
          <p:nvPr/>
        </p:nvSpPr>
        <p:spPr bwMode="auto">
          <a:xfrm>
            <a:off x="2552700" y="3539544"/>
            <a:ext cx="533400" cy="533400"/>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endParaRPr lang="en-US" altLang="en-US" b="0">
              <a:latin typeface="Gill Sans" charset="0"/>
              <a:ea typeface="ヒラギノ角ゴ ProN W3" charset="-128"/>
              <a:sym typeface="Gill Sans" charset="0"/>
            </a:endParaRPr>
          </a:p>
        </p:txBody>
      </p:sp>
      <p:sp>
        <p:nvSpPr>
          <p:cNvPr id="54277" name="Oval 18"/>
          <p:cNvSpPr>
            <a:spLocks noChangeArrowheads="1"/>
          </p:cNvSpPr>
          <p:nvPr/>
        </p:nvSpPr>
        <p:spPr bwMode="auto">
          <a:xfrm>
            <a:off x="3506005" y="3552422"/>
            <a:ext cx="533400" cy="5334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endParaRPr lang="en-US" altLang="en-US" b="0">
              <a:solidFill>
                <a:srgbClr val="000000"/>
              </a:solidFill>
              <a:latin typeface="Gill Sans" charset="0"/>
              <a:ea typeface="ヒラギノ角ゴ ProN W3" charset="-128"/>
              <a:sym typeface="Gill Sans" charset="0"/>
            </a:endParaRPr>
          </a:p>
        </p:txBody>
      </p:sp>
      <p:sp>
        <p:nvSpPr>
          <p:cNvPr id="54278" name="Oval 18"/>
          <p:cNvSpPr>
            <a:spLocks noChangeArrowheads="1"/>
          </p:cNvSpPr>
          <p:nvPr/>
        </p:nvSpPr>
        <p:spPr bwMode="auto">
          <a:xfrm>
            <a:off x="4839102" y="3687114"/>
            <a:ext cx="533400" cy="533400"/>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endParaRPr lang="en-US" altLang="en-US" b="0">
              <a:solidFill>
                <a:srgbClr val="000000"/>
              </a:solidFill>
              <a:latin typeface="Gill Sans" charset="0"/>
              <a:ea typeface="ヒラギノ角ゴ ProN W3" charset="-128"/>
              <a:sym typeface="Gill Sans" charset="0"/>
            </a:endParaRPr>
          </a:p>
        </p:txBody>
      </p:sp>
      <p:sp>
        <p:nvSpPr>
          <p:cNvPr id="54279" name="Oval 18"/>
          <p:cNvSpPr>
            <a:spLocks noChangeArrowheads="1"/>
          </p:cNvSpPr>
          <p:nvPr/>
        </p:nvSpPr>
        <p:spPr bwMode="auto">
          <a:xfrm>
            <a:off x="5372502" y="3621646"/>
            <a:ext cx="533400" cy="533400"/>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endParaRPr lang="en-US" altLang="en-US" b="0">
              <a:solidFill>
                <a:srgbClr val="000000"/>
              </a:solidFill>
              <a:latin typeface="Gill Sans" charset="0"/>
              <a:ea typeface="ヒラギノ角ゴ ProN W3" charset="-128"/>
              <a:sym typeface="Gill Sans" charset="0"/>
            </a:endParaRPr>
          </a:p>
        </p:txBody>
      </p:sp>
      <p:sp>
        <p:nvSpPr>
          <p:cNvPr id="54280" name="Oval 18"/>
          <p:cNvSpPr>
            <a:spLocks noChangeArrowheads="1"/>
          </p:cNvSpPr>
          <p:nvPr/>
        </p:nvSpPr>
        <p:spPr bwMode="auto">
          <a:xfrm>
            <a:off x="5434683" y="4220514"/>
            <a:ext cx="533400" cy="533400"/>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endParaRPr lang="en-US" altLang="en-US" b="0">
              <a:solidFill>
                <a:srgbClr val="000000"/>
              </a:solidFill>
              <a:latin typeface="Gill Sans" charset="0"/>
              <a:ea typeface="ヒラギノ角ゴ ProN W3" charset="-128"/>
              <a:sym typeface="Gill Sans" charset="0"/>
            </a:endParaRPr>
          </a:p>
        </p:txBody>
      </p:sp>
      <p:sp>
        <p:nvSpPr>
          <p:cNvPr id="54281" name="Oval 18"/>
          <p:cNvSpPr>
            <a:spLocks noChangeArrowheads="1"/>
          </p:cNvSpPr>
          <p:nvPr/>
        </p:nvSpPr>
        <p:spPr bwMode="auto">
          <a:xfrm>
            <a:off x="6411768" y="3817939"/>
            <a:ext cx="533400" cy="533400"/>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endParaRPr lang="en-US" altLang="en-US" b="0">
              <a:solidFill>
                <a:srgbClr val="000000"/>
              </a:solidFill>
              <a:latin typeface="Gill Sans" charset="0"/>
              <a:ea typeface="ヒラギノ角ゴ ProN W3" charset="-128"/>
              <a:sym typeface="Gill Sans" charset="0"/>
            </a:endParaRPr>
          </a:p>
        </p:txBody>
      </p:sp>
      <p:sp>
        <p:nvSpPr>
          <p:cNvPr id="54282" name="Oval 18"/>
          <p:cNvSpPr>
            <a:spLocks noChangeArrowheads="1"/>
          </p:cNvSpPr>
          <p:nvPr/>
        </p:nvSpPr>
        <p:spPr bwMode="auto">
          <a:xfrm>
            <a:off x="6973508" y="3551239"/>
            <a:ext cx="533400" cy="533400"/>
          </a:xfrm>
          <a:prstGeom prst="ellipse">
            <a:avLst/>
          </a:pr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200"/>
              </a:spcBef>
              <a:buClr>
                <a:schemeClr val="accent1"/>
              </a:buClr>
              <a:buSzPct val="140000"/>
              <a:buFont typeface="Arial" panose="020B0604020202020204" pitchFamily="34" charset="0"/>
              <a:buChar char="•"/>
              <a:defRPr sz="2700" b="1">
                <a:solidFill>
                  <a:schemeClr val="tx1"/>
                </a:solidFill>
                <a:latin typeface="Arial" panose="020B0604020202020204" pitchFamily="34" charset="0"/>
                <a:ea typeface="ヒラギノ角ゴ ProN W6" charset="-128"/>
                <a:sym typeface="Arial" panose="020B0604020202020204" pitchFamily="34" charset="0"/>
              </a:defRPr>
            </a:lvl1pPr>
            <a:lvl2pPr marL="742950" indent="-285750">
              <a:spcBef>
                <a:spcPts val="1200"/>
              </a:spcBef>
              <a:buClr>
                <a:schemeClr val="accent1"/>
              </a:buClr>
              <a:buSzPct val="150000"/>
              <a:buFont typeface="Arial" panose="020B0604020202020204" pitchFamily="34" charset="0"/>
              <a:buChar char="-"/>
              <a:defRPr sz="2500" b="1">
                <a:solidFill>
                  <a:schemeClr val="tx1"/>
                </a:solidFill>
                <a:latin typeface="Arial" panose="020B0604020202020204" pitchFamily="34" charset="0"/>
                <a:ea typeface="ヒラギノ角ゴ ProN W6" charset="-128"/>
                <a:sym typeface="Arial" panose="020B0604020202020204" pitchFamily="34" charset="0"/>
              </a:defRPr>
            </a:lvl2pPr>
            <a:lvl3pPr marL="1143000" indent="-228600">
              <a:spcBef>
                <a:spcPts val="1200"/>
              </a:spcBef>
              <a:buClr>
                <a:schemeClr val="accent1"/>
              </a:buClr>
              <a:buSzPct val="171000"/>
              <a:buFont typeface="Arial" panose="020B0604020202020204" pitchFamily="34" charset="0"/>
              <a:buChar char="•"/>
              <a:defRPr sz="2200" b="1">
                <a:solidFill>
                  <a:schemeClr val="tx1"/>
                </a:solidFill>
                <a:latin typeface="Arial" panose="020B0604020202020204" pitchFamily="34" charset="0"/>
                <a:ea typeface="ヒラギノ角ゴ ProN W6" charset="-128"/>
                <a:sym typeface="Arial" panose="020B0604020202020204" pitchFamily="34" charset="0"/>
              </a:defRPr>
            </a:lvl3pPr>
            <a:lvl4pPr marL="1600200" indent="-228600">
              <a:spcBef>
                <a:spcPts val="1200"/>
              </a:spcBef>
              <a:buClr>
                <a:schemeClr val="accent1"/>
              </a:buClr>
              <a:buSzPct val="150000"/>
              <a:buFont typeface="Arial" panose="020B0604020202020204" pitchFamily="34" charset="0"/>
              <a:buChar char="-"/>
              <a:defRPr sz="1900" b="1">
                <a:solidFill>
                  <a:schemeClr val="tx1"/>
                </a:solidFill>
                <a:latin typeface="Arial" panose="020B0604020202020204" pitchFamily="34" charset="0"/>
                <a:ea typeface="ヒラギノ角ゴ ProN W6" charset="-128"/>
                <a:sym typeface="Arial" panose="020B0604020202020204" pitchFamily="34" charset="0"/>
              </a:defRPr>
            </a:lvl4pPr>
            <a:lvl5pPr marL="2057400" indent="-228600">
              <a:spcBef>
                <a:spcPts val="1200"/>
              </a:spcBef>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5pPr>
            <a:lvl6pPr marL="25146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6pPr>
            <a:lvl7pPr marL="29718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7pPr>
            <a:lvl8pPr marL="34290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8pPr>
            <a:lvl9pPr marL="3886200" indent="-228600" eaLnBrk="0" fontAlgn="base" hangingPunct="0">
              <a:spcBef>
                <a:spcPts val="1200"/>
              </a:spcBef>
              <a:spcAft>
                <a:spcPct val="0"/>
              </a:spcAft>
              <a:buClr>
                <a:schemeClr val="accent1"/>
              </a:buClr>
              <a:buSzPct val="171000"/>
              <a:buFont typeface="Arial" panose="020B0604020202020204" pitchFamily="34" charset="0"/>
              <a:buChar char="•"/>
              <a:defRPr sz="1600" b="1">
                <a:solidFill>
                  <a:schemeClr val="tx1"/>
                </a:solidFill>
                <a:latin typeface="Arial" panose="020B0604020202020204" pitchFamily="34" charset="0"/>
                <a:ea typeface="ヒラギノ角ゴ ProN W6" charset="-128"/>
                <a:sym typeface="Arial" panose="020B0604020202020204" pitchFamily="34" charset="0"/>
              </a:defRPr>
            </a:lvl9pPr>
          </a:lstStyle>
          <a:p>
            <a:pPr algn="ctr" eaLnBrk="1" hangingPunct="1">
              <a:spcBef>
                <a:spcPct val="0"/>
              </a:spcBef>
              <a:buClrTx/>
              <a:buSzTx/>
              <a:buFontTx/>
              <a:buNone/>
            </a:pPr>
            <a:endParaRPr lang="en-US" altLang="en-US" b="0">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115860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Verdana" panose="020B0604030504040204" pitchFamily="34" charset="0"/>
              </a:rPr>
              <a:t>Obese Patients</a:t>
            </a:r>
          </a:p>
        </p:txBody>
      </p:sp>
      <p:graphicFrame>
        <p:nvGraphicFramePr>
          <p:cNvPr id="6" name="Content Placeholder 5"/>
          <p:cNvGraphicFramePr>
            <a:graphicFrameLocks noGrp="1"/>
          </p:cNvGraphicFramePr>
          <p:nvPr>
            <p:ph idx="4294967295"/>
            <p:extLst/>
          </p:nvPr>
        </p:nvGraphicFramePr>
        <p:xfrm>
          <a:off x="533400" y="1524000"/>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85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Verdana" panose="020B0604030504040204" pitchFamily="34" charset="0"/>
              </a:rPr>
              <a:t>Obese Patients</a:t>
            </a:r>
          </a:p>
        </p:txBody>
      </p:sp>
      <p:graphicFrame>
        <p:nvGraphicFramePr>
          <p:cNvPr id="6" name="Content Placeholder 5"/>
          <p:cNvGraphicFramePr>
            <a:graphicFrameLocks noGrp="1"/>
          </p:cNvGraphicFramePr>
          <p:nvPr>
            <p:ph idx="4294967295"/>
            <p:extLst/>
          </p:nvPr>
        </p:nvGraphicFramePr>
        <p:xfrm>
          <a:off x="533400" y="1524000"/>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780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Verdana" panose="020B0604030504040204" pitchFamily="34" charset="0"/>
              </a:rPr>
              <a:t>Obese Patients</a:t>
            </a:r>
          </a:p>
        </p:txBody>
      </p:sp>
      <p:graphicFrame>
        <p:nvGraphicFramePr>
          <p:cNvPr id="6" name="Content Placeholder 5"/>
          <p:cNvGraphicFramePr>
            <a:graphicFrameLocks noGrp="1"/>
          </p:cNvGraphicFramePr>
          <p:nvPr>
            <p:ph idx="4294967295"/>
            <p:extLst/>
          </p:nvPr>
        </p:nvGraphicFramePr>
        <p:xfrm>
          <a:off x="533400" y="1524000"/>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621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Verdana" panose="020B0604030504040204" pitchFamily="34" charset="0"/>
              </a:rPr>
              <a:t>Obese Patients</a:t>
            </a:r>
          </a:p>
        </p:txBody>
      </p:sp>
      <p:graphicFrame>
        <p:nvGraphicFramePr>
          <p:cNvPr id="6" name="Content Placeholder 5"/>
          <p:cNvGraphicFramePr>
            <a:graphicFrameLocks noGrp="1"/>
          </p:cNvGraphicFramePr>
          <p:nvPr>
            <p:ph idx="4294967295"/>
            <p:extLst/>
          </p:nvPr>
        </p:nvGraphicFramePr>
        <p:xfrm>
          <a:off x="533400" y="1524000"/>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08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Verdana" panose="020B0604030504040204" pitchFamily="34" charset="0"/>
              </a:rPr>
              <a:t>Obese Patients</a:t>
            </a:r>
          </a:p>
        </p:txBody>
      </p:sp>
      <p:graphicFrame>
        <p:nvGraphicFramePr>
          <p:cNvPr id="6" name="Content Placeholder 5"/>
          <p:cNvGraphicFramePr>
            <a:graphicFrameLocks noGrp="1"/>
          </p:cNvGraphicFramePr>
          <p:nvPr>
            <p:ph idx="4294967295"/>
            <p:extLst/>
          </p:nvPr>
        </p:nvGraphicFramePr>
        <p:xfrm>
          <a:off x="533400" y="1524000"/>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815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Verdana" panose="020B0604030504040204" pitchFamily="34" charset="0"/>
              </a:rPr>
              <a:t>Obese Patients</a:t>
            </a:r>
          </a:p>
        </p:txBody>
      </p:sp>
      <p:graphicFrame>
        <p:nvGraphicFramePr>
          <p:cNvPr id="6" name="Content Placeholder 5"/>
          <p:cNvGraphicFramePr>
            <a:graphicFrameLocks noGrp="1"/>
          </p:cNvGraphicFramePr>
          <p:nvPr>
            <p:ph idx="4294967295"/>
            <p:extLst/>
          </p:nvPr>
        </p:nvGraphicFramePr>
        <p:xfrm>
          <a:off x="533400" y="1524000"/>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605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latin typeface="Verdana" panose="020B0604030504040204" pitchFamily="34" charset="0"/>
              </a:rPr>
              <a:t>Obese Patients</a:t>
            </a:r>
          </a:p>
        </p:txBody>
      </p:sp>
      <p:graphicFrame>
        <p:nvGraphicFramePr>
          <p:cNvPr id="6" name="Content Placeholder 5"/>
          <p:cNvGraphicFramePr>
            <a:graphicFrameLocks noGrp="1"/>
          </p:cNvGraphicFramePr>
          <p:nvPr>
            <p:ph idx="4294967295"/>
            <p:extLst/>
          </p:nvPr>
        </p:nvGraphicFramePr>
        <p:xfrm>
          <a:off x="533400" y="1524000"/>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84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Documentation</a:t>
            </a:r>
          </a:p>
        </p:txBody>
      </p:sp>
      <p:sp>
        <p:nvSpPr>
          <p:cNvPr id="62467" name="Content Placeholder 2"/>
          <p:cNvSpPr>
            <a:spLocks noGrp="1"/>
          </p:cNvSpPr>
          <p:nvPr>
            <p:ph sz="half" idx="1"/>
          </p:nvPr>
        </p:nvSpPr>
        <p:spPr>
          <a:xfrm>
            <a:off x="649288" y="1524000"/>
            <a:ext cx="5675312" cy="4572000"/>
          </a:xfrm>
        </p:spPr>
        <p:txBody>
          <a:bodyPr/>
          <a:lstStyle/>
          <a:p>
            <a:r>
              <a:rPr lang="en-US" altLang="en-US" sz="2400" b="0" dirty="0" smtClean="0">
                <a:latin typeface="Verdana" panose="020B0604030504040204" pitchFamily="34" charset="0"/>
              </a:rPr>
              <a:t>Preoperative assessment</a:t>
            </a:r>
          </a:p>
          <a:p>
            <a:r>
              <a:rPr lang="en-US" altLang="en-US" sz="2400" b="0" dirty="0" smtClean="0">
                <a:latin typeface="Verdana" panose="020B0604030504040204" pitchFamily="34" charset="0"/>
              </a:rPr>
              <a:t>Names/titles participants</a:t>
            </a:r>
          </a:p>
          <a:p>
            <a:r>
              <a:rPr lang="en-US" altLang="en-US" sz="2400" b="0" dirty="0" smtClean="0">
                <a:latin typeface="Verdana" panose="020B0604030504040204" pitchFamily="34" charset="0"/>
              </a:rPr>
              <a:t>Patient position</a:t>
            </a:r>
          </a:p>
          <a:p>
            <a:r>
              <a:rPr lang="en-US" altLang="en-US" sz="2400" b="0" dirty="0" smtClean="0">
                <a:latin typeface="Verdana" panose="020B0604030504040204" pitchFamily="34" charset="0"/>
              </a:rPr>
              <a:t>Upper extremities</a:t>
            </a:r>
          </a:p>
          <a:p>
            <a:r>
              <a:rPr lang="en-US" altLang="en-US" sz="2400" b="0" dirty="0" smtClean="0">
                <a:latin typeface="Verdana" panose="020B0604030504040204" pitchFamily="34" charset="0"/>
              </a:rPr>
              <a:t>Lower extremities</a:t>
            </a:r>
          </a:p>
          <a:p>
            <a:r>
              <a:rPr lang="en-US" altLang="en-US" sz="2400" b="0" dirty="0" smtClean="0">
                <a:latin typeface="Verdana" panose="020B0604030504040204" pitchFamily="34" charset="0"/>
              </a:rPr>
              <a:t>Equipment/Padding</a:t>
            </a:r>
          </a:p>
          <a:p>
            <a:r>
              <a:rPr lang="en-US" altLang="en-US" sz="2400" b="0" dirty="0" smtClean="0">
                <a:latin typeface="Verdana" panose="020B0604030504040204" pitchFamily="34" charset="0"/>
              </a:rPr>
              <a:t>Specific actions</a:t>
            </a:r>
          </a:p>
          <a:p>
            <a:r>
              <a:rPr lang="en-US" altLang="en-US" sz="2400" b="0" dirty="0" smtClean="0">
                <a:latin typeface="Verdana" panose="020B0604030504040204" pitchFamily="34" charset="0"/>
              </a:rPr>
              <a:t>Repositioning</a:t>
            </a:r>
          </a:p>
          <a:p>
            <a:r>
              <a:rPr lang="en-US" altLang="en-US" sz="2400" b="0" dirty="0" smtClean="0">
                <a:latin typeface="Verdana" panose="020B0604030504040204" pitchFamily="34" charset="0"/>
              </a:rPr>
              <a:t>Postoperative assessment</a:t>
            </a:r>
          </a:p>
        </p:txBody>
      </p:sp>
      <p:pic>
        <p:nvPicPr>
          <p:cNvPr id="62468" name="Picture 4" descr="IMG_5601.JPG"/>
          <p:cNvPicPr>
            <a:picLocks noChangeAspect="1"/>
          </p:cNvPicPr>
          <p:nvPr/>
        </p:nvPicPr>
        <p:blipFill>
          <a:blip r:embed="rId3" cstate="print">
            <a:extLst>
              <a:ext uri="{28A0092B-C50C-407E-A947-70E740481C1C}">
                <a14:useLocalDpi xmlns:a14="http://schemas.microsoft.com/office/drawing/2010/main" val="0"/>
              </a:ext>
            </a:extLst>
          </a:blip>
          <a:srcRect l="8475"/>
          <a:stretch>
            <a:fillRect/>
          </a:stretch>
        </p:blipFill>
        <p:spPr bwMode="auto">
          <a:xfrm>
            <a:off x="4953000" y="2438400"/>
            <a:ext cx="3347634" cy="2438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0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type="body" sz="quarter" idx="10"/>
          </p:nvPr>
        </p:nvSpPr>
        <p:spPr/>
        <p:txBody>
          <a:bodyPr>
            <a:normAutofit/>
          </a:bodyPr>
          <a:lstStyle/>
          <a:p>
            <a:r>
              <a:rPr lang="en-US" altLang="en-US" sz="2800" b="0" dirty="0" smtClean="0">
                <a:latin typeface="Verdana" panose="020B0604030504040204" pitchFamily="34" charset="0"/>
              </a:rPr>
              <a:t>Nerve injury</a:t>
            </a:r>
          </a:p>
          <a:p>
            <a:r>
              <a:rPr lang="en-US" altLang="en-US" sz="2800" b="0" dirty="0" smtClean="0">
                <a:latin typeface="Verdana" panose="020B0604030504040204" pitchFamily="34" charset="0"/>
              </a:rPr>
              <a:t>Pressure injury</a:t>
            </a:r>
          </a:p>
          <a:p>
            <a:r>
              <a:rPr lang="en-US" altLang="en-US" sz="2800" b="0" dirty="0" smtClean="0">
                <a:latin typeface="Verdana" panose="020B0604030504040204" pitchFamily="34" charset="0"/>
              </a:rPr>
              <a:t>Reposition</a:t>
            </a:r>
          </a:p>
          <a:p>
            <a:r>
              <a:rPr lang="en-US" altLang="en-US" sz="2800" b="0" dirty="0" smtClean="0">
                <a:latin typeface="Verdana" panose="020B0604030504040204" pitchFamily="34" charset="0"/>
              </a:rPr>
              <a:t>Transfer of care</a:t>
            </a:r>
          </a:p>
        </p:txBody>
      </p:sp>
      <p:sp>
        <p:nvSpPr>
          <p:cNvPr id="63490" name="Title 1"/>
          <p:cNvSpPr>
            <a:spLocks noGrp="1"/>
          </p:cNvSpPr>
          <p:nvPr>
            <p:ph type="title"/>
          </p:nvPr>
        </p:nvSpPr>
        <p:spPr/>
        <p:txBody>
          <a:bodyPr/>
          <a:lstStyle/>
          <a:p>
            <a:r>
              <a:rPr lang="en-US" altLang="en-US" dirty="0" smtClean="0">
                <a:latin typeface="Verdana" panose="020B0604030504040204" pitchFamily="34" charset="0"/>
              </a:rPr>
              <a:t>Postoperative Assessment</a:t>
            </a:r>
          </a:p>
        </p:txBody>
      </p:sp>
      <p:pic>
        <p:nvPicPr>
          <p:cNvPr id="63492" name="Picture 3" descr="IMG_304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14600"/>
            <a:ext cx="4343400" cy="28956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ormAutofit/>
          </a:bodyPr>
          <a:lstStyle/>
          <a:p>
            <a:r>
              <a:rPr lang="en-US" altLang="en-US" sz="4000" b="0" smtClean="0">
                <a:latin typeface="Verdana" panose="020B0604030504040204" pitchFamily="34" charset="0"/>
              </a:rPr>
              <a:t>General/Regional anesthesia</a:t>
            </a:r>
          </a:p>
          <a:p>
            <a:pPr lvl="1"/>
            <a:r>
              <a:rPr lang="en-US" altLang="en-US" sz="2800" b="0" smtClean="0">
                <a:latin typeface="Verdana" panose="020B0604030504040204" pitchFamily="34" charset="0"/>
              </a:rPr>
              <a:t>Physiologic changes</a:t>
            </a:r>
          </a:p>
          <a:p>
            <a:pPr lvl="1"/>
            <a:r>
              <a:rPr lang="en-US" altLang="en-US" sz="2800" b="0" smtClean="0">
                <a:latin typeface="Verdana" panose="020B0604030504040204" pitchFamily="34" charset="0"/>
              </a:rPr>
              <a:t>Reduced movement/sensation</a:t>
            </a:r>
          </a:p>
        </p:txBody>
      </p:sp>
      <p:sp>
        <p:nvSpPr>
          <p:cNvPr id="1027" name="Title 1"/>
          <p:cNvSpPr>
            <a:spLocks noGrp="1"/>
          </p:cNvSpPr>
          <p:nvPr>
            <p:ph type="title"/>
          </p:nvPr>
        </p:nvSpPr>
        <p:spPr/>
        <p:txBody>
          <a:bodyPr/>
          <a:lstStyle/>
          <a:p>
            <a:r>
              <a:rPr lang="en-US" altLang="en-US" dirty="0" smtClean="0">
                <a:latin typeface="Verdana" panose="020B0604030504040204" pitchFamily="34" charset="0"/>
              </a:rPr>
              <a:t>Positioning Injuries</a:t>
            </a:r>
          </a:p>
        </p:txBody>
      </p:sp>
    </p:spTree>
    <p:extLst>
      <p:ext uri="{BB962C8B-B14F-4D97-AF65-F5344CB8AC3E}">
        <p14:creationId xmlns:p14="http://schemas.microsoft.com/office/powerpoint/2010/main" val="1948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type="body" sz="quarter" idx="10"/>
          </p:nvPr>
        </p:nvSpPr>
        <p:spPr/>
        <p:txBody>
          <a:bodyPr>
            <a:normAutofit/>
          </a:bodyPr>
          <a:lstStyle/>
          <a:p>
            <a:pPr marL="514350" indent="-514350">
              <a:buFont typeface="+mj-l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Guideline for positioning the patient. In: </a:t>
            </a:r>
            <a:r>
              <a:rPr lang="en-US" sz="2800" i="1" dirty="0">
                <a:latin typeface="Verdana" panose="020B0604030504040204" pitchFamily="34" charset="0"/>
                <a:ea typeface="Verdana" panose="020B0604030504040204" pitchFamily="34" charset="0"/>
                <a:cs typeface="Verdana" panose="020B0604030504040204" pitchFamily="34" charset="0"/>
              </a:rPr>
              <a:t>Guidelines for Perioperative Practice</a:t>
            </a:r>
            <a:r>
              <a:rPr lang="en-US" sz="2800" dirty="0">
                <a:latin typeface="Verdana" panose="020B0604030504040204" pitchFamily="34" charset="0"/>
                <a:ea typeface="Verdana" panose="020B0604030504040204" pitchFamily="34" charset="0"/>
                <a:cs typeface="Verdana" panose="020B0604030504040204" pitchFamily="34" charset="0"/>
              </a:rPr>
              <a:t>. Denver, CO: AORN; 2015. </a:t>
            </a:r>
            <a:endParaRPr lang="en-US" sz="2800" dirty="0"/>
          </a:p>
        </p:txBody>
      </p:sp>
      <p:sp>
        <p:nvSpPr>
          <p:cNvPr id="63490" name="Title 1"/>
          <p:cNvSpPr>
            <a:spLocks noGrp="1"/>
          </p:cNvSpPr>
          <p:nvPr>
            <p:ph type="title"/>
          </p:nvPr>
        </p:nvSpPr>
        <p:spPr/>
        <p:txBody>
          <a:bodyPr/>
          <a:lstStyle/>
          <a:p>
            <a:r>
              <a:rPr lang="en-US" altLang="en-US" dirty="0" smtClean="0">
                <a:latin typeface="Verdana" panose="020B0604030504040204" pitchFamily="34" charset="0"/>
              </a:rPr>
              <a:t>References</a:t>
            </a:r>
          </a:p>
        </p:txBody>
      </p:sp>
    </p:spTree>
    <p:extLst>
      <p:ext uri="{BB962C8B-B14F-4D97-AF65-F5344CB8AC3E}">
        <p14:creationId xmlns:p14="http://schemas.microsoft.com/office/powerpoint/2010/main" val="4177781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smtClean="0">
                <a:latin typeface="Verdana" panose="020B0604030504040204" pitchFamily="34" charset="0"/>
                <a:ea typeface="Verdana" panose="020B0604030504040204" pitchFamily="34" charset="0"/>
                <a:cs typeface="Verdana" panose="020B0604030504040204" pitchFamily="34" charset="0"/>
              </a:rPr>
              <a:t>Thank you</a:t>
            </a:r>
          </a:p>
          <a:p>
            <a:pPr marL="234950" lvl="1" indent="0">
              <a:buNone/>
            </a:pPr>
            <a:r>
              <a:rPr lang="en-US" sz="1800" dirty="0" smtClean="0">
                <a:latin typeface="Verdana" panose="020B0604030504040204" pitchFamily="34" charset="0"/>
                <a:ea typeface="Verdana" panose="020B0604030504040204" pitchFamily="34" charset="0"/>
                <a:cs typeface="Verdana" panose="020B0604030504040204" pitchFamily="34" charset="0"/>
              </a:rPr>
              <a:t>Sharon </a:t>
            </a:r>
            <a:r>
              <a:rPr lang="en-US" sz="1800" dirty="0">
                <a:latin typeface="Verdana" panose="020B0604030504040204" pitchFamily="34" charset="0"/>
                <a:ea typeface="Verdana" panose="020B0604030504040204" pitchFamily="34" charset="0"/>
                <a:cs typeface="Verdana" panose="020B0604030504040204" pitchFamily="34" charset="0"/>
              </a:rPr>
              <a:t>A. Van Wicklin, MSN, RN, CNOR, CRNFA(E), CPSN-R, PLNC</a:t>
            </a:r>
          </a:p>
          <a:p>
            <a:pPr marL="234950" lvl="1" indent="0">
              <a:buNone/>
            </a:pPr>
            <a:r>
              <a:rPr lang="en-US" sz="1800" dirty="0">
                <a:latin typeface="Verdana" panose="020B0604030504040204" pitchFamily="34" charset="0"/>
                <a:ea typeface="Verdana" panose="020B0604030504040204" pitchFamily="34" charset="0"/>
                <a:cs typeface="Verdana" panose="020B0604030504040204" pitchFamily="34" charset="0"/>
              </a:rPr>
              <a:t>Senior Perioperative Practice Specialist</a:t>
            </a:r>
          </a:p>
          <a:p>
            <a:pPr marL="234950" lvl="1" indent="0">
              <a:buNone/>
            </a:pPr>
            <a:r>
              <a:rPr lang="en-US" sz="1800" dirty="0" smtClean="0">
                <a:latin typeface="Verdana" panose="020B0604030504040204" pitchFamily="34" charset="0"/>
                <a:ea typeface="Verdana" panose="020B0604030504040204" pitchFamily="34" charset="0"/>
                <a:cs typeface="Verdana" panose="020B0604030504040204" pitchFamily="34" charset="0"/>
              </a:rPr>
              <a:t>Association of </a:t>
            </a:r>
            <a:r>
              <a:rPr lang="en-US" sz="1800" dirty="0" err="1" smtClean="0">
                <a:latin typeface="Verdana" panose="020B0604030504040204" pitchFamily="34" charset="0"/>
                <a:ea typeface="Verdana" panose="020B0604030504040204" pitchFamily="34" charset="0"/>
                <a:cs typeface="Verdana" panose="020B0604030504040204" pitchFamily="34" charset="0"/>
              </a:rPr>
              <a:t>periOperative</a:t>
            </a:r>
            <a:r>
              <a:rPr lang="en-US" sz="1800" dirty="0" smtClean="0">
                <a:latin typeface="Verdana" panose="020B0604030504040204" pitchFamily="34" charset="0"/>
                <a:ea typeface="Verdana" panose="020B0604030504040204" pitchFamily="34" charset="0"/>
                <a:cs typeface="Verdana" panose="020B0604030504040204" pitchFamily="34" charset="0"/>
              </a:rPr>
              <a:t> Registered Nurses (AORN)</a:t>
            </a:r>
          </a:p>
          <a:p>
            <a:pPr marL="234950" lvl="1" indent="0">
              <a:buNone/>
            </a:pPr>
            <a:r>
              <a:rPr lang="en-US" sz="1800" dirty="0" smtClean="0">
                <a:latin typeface="Verdana" panose="020B0604030504040204" pitchFamily="34" charset="0"/>
                <a:ea typeface="Verdana" panose="020B0604030504040204" pitchFamily="34" charset="0"/>
                <a:cs typeface="Verdana" panose="020B0604030504040204" pitchFamily="34" charset="0"/>
              </a:rPr>
              <a:t>Denver, CO.</a:t>
            </a:r>
          </a:p>
          <a:p>
            <a:pPr marL="0"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dirty="0" smtClean="0">
                <a:latin typeface="Verdana" panose="020B0604030504040204" pitchFamily="34" charset="0"/>
                <a:ea typeface="Verdana" panose="020B0604030504040204" pitchFamily="34" charset="0"/>
                <a:cs typeface="Verdana" panose="020B0604030504040204" pitchFamily="34" charset="0"/>
              </a:rPr>
              <a:t>for preparing the content of this educational slide deck.</a:t>
            </a:r>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2588323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07" y="4808113"/>
            <a:ext cx="5715000" cy="876300"/>
          </a:xfrm>
        </p:spPr>
        <p:txBody>
          <a:bodyPr>
            <a:no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Prevention of Perioperative Pressure Ulcers Tool Kit</a:t>
            </a:r>
            <a:r>
              <a:rPr lang="en-US" sz="2800" dirty="0">
                <a:effectLst/>
              </a:rPr>
              <a:t/>
            </a:r>
            <a:br>
              <a:rPr lang="en-US" sz="2800" dirty="0">
                <a:effectLst/>
              </a:rPr>
            </a:b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224307" y="3926717"/>
            <a:ext cx="2029723" cy="58477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End</a:t>
            </a:r>
          </a:p>
        </p:txBody>
      </p:sp>
    </p:spTree>
    <p:extLst>
      <p:ext uri="{BB962C8B-B14F-4D97-AF65-F5344CB8AC3E}">
        <p14:creationId xmlns:p14="http://schemas.microsoft.com/office/powerpoint/2010/main" val="4236716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Positioning Injuries</a:t>
            </a:r>
          </a:p>
        </p:txBody>
      </p:sp>
      <p:pic>
        <p:nvPicPr>
          <p:cNvPr id="5" name="Picture 4" descr="Figure-3.jpg"/>
          <p:cNvPicPr>
            <a:picLocks noChangeAspect="1"/>
          </p:cNvPicPr>
          <p:nvPr/>
        </p:nvPicPr>
        <p:blipFill>
          <a:blip r:embed="rId3">
            <a:extLst>
              <a:ext uri="{28A0092B-C50C-407E-A947-70E740481C1C}">
                <a14:useLocalDpi xmlns:a14="http://schemas.microsoft.com/office/drawing/2010/main" val="0"/>
              </a:ext>
            </a:extLst>
          </a:blip>
          <a:srcRect t="12732" r="4762" b="6129"/>
          <a:stretch>
            <a:fillRect/>
          </a:stretch>
        </p:blipFill>
        <p:spPr bwMode="auto">
          <a:xfrm>
            <a:off x="1905000" y="1447800"/>
            <a:ext cx="5740274" cy="4495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4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sz="3600" b="1" dirty="0" smtClean="0">
                <a:solidFill>
                  <a:srgbClr val="569BBE"/>
                </a:solidFill>
                <a:latin typeface="Verdana" panose="020B0604030504040204" pitchFamily="34" charset="0"/>
              </a:rPr>
              <a:t>Positioning Injuries</a:t>
            </a:r>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3327384533"/>
              </p:ext>
            </p:extLst>
          </p:nvPr>
        </p:nvGraphicFramePr>
        <p:xfrm>
          <a:off x="650081" y="1295400"/>
          <a:ext cx="773191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11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latin typeface="Verdana" panose="020B0604030504040204" pitchFamily="34" charset="0"/>
              </a:rPr>
              <a:t>Positioning Injuries</a:t>
            </a:r>
          </a:p>
        </p:txBody>
      </p:sp>
      <p:graphicFrame>
        <p:nvGraphicFramePr>
          <p:cNvPr id="6" name="Content Placeholder 5"/>
          <p:cNvGraphicFramePr>
            <a:graphicFrameLocks noGrp="1"/>
          </p:cNvGraphicFramePr>
          <p:nvPr>
            <p:ph idx="4294967295"/>
            <p:extLst/>
          </p:nvPr>
        </p:nvGraphicFramePr>
        <p:xfrm>
          <a:off x="533400" y="1426105"/>
          <a:ext cx="7837488" cy="4365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35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latin typeface="Verdana" panose="020B0604030504040204" pitchFamily="34" charset="0"/>
              </a:rPr>
              <a:t>Positioning Injuries</a:t>
            </a:r>
          </a:p>
        </p:txBody>
      </p:sp>
      <p:graphicFrame>
        <p:nvGraphicFramePr>
          <p:cNvPr id="6" name="Content Placeholder 5"/>
          <p:cNvGraphicFramePr>
            <a:graphicFrameLocks noGrp="1"/>
          </p:cNvGraphicFramePr>
          <p:nvPr>
            <p:ph idx="4294967295"/>
            <p:extLst/>
          </p:nvPr>
        </p:nvGraphicFramePr>
        <p:xfrm>
          <a:off x="609600" y="1451020"/>
          <a:ext cx="7837488"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83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b="1"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7" id="{BDEEB372-324C-48BC-B999-A7E6904CE0CB}" vid="{0AEF9858-F975-4CED-84A2-B99068AD1A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EducationPPT-Template</Template>
  <TotalTime>200</TotalTime>
  <Words>4536</Words>
  <Application>Microsoft Office PowerPoint</Application>
  <PresentationFormat>On-screen Show (4:3)</PresentationFormat>
  <Paragraphs>527</Paragraphs>
  <Slides>52</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Courier New</vt:lpstr>
      <vt:lpstr>Gill Sans</vt:lpstr>
      <vt:lpstr>Times New Roman</vt:lpstr>
      <vt:lpstr>Verdana</vt:lpstr>
      <vt:lpstr>Wingdings</vt:lpstr>
      <vt:lpstr>ヒラギノ角ゴ ProN W3</vt:lpstr>
      <vt:lpstr>Office Theme</vt:lpstr>
      <vt:lpstr>Prevention of Perioperative Pressure Ulcers Tool Kit </vt:lpstr>
      <vt:lpstr>PowerPoint Presentation</vt:lpstr>
      <vt:lpstr>Objectives</vt:lpstr>
      <vt:lpstr>Goals of Positioning</vt:lpstr>
      <vt:lpstr>Positioning Injuries</vt:lpstr>
      <vt:lpstr>Positioning Injuries</vt:lpstr>
      <vt:lpstr>Positioning Injuries</vt:lpstr>
      <vt:lpstr>Positioning Injuries</vt:lpstr>
      <vt:lpstr>Positioning Injuries</vt:lpstr>
      <vt:lpstr>Positioning Injuries</vt:lpstr>
      <vt:lpstr>Positioning Injuries</vt:lpstr>
      <vt:lpstr>Positioning Injuries</vt:lpstr>
      <vt:lpstr>Positioning Injuries</vt:lpstr>
      <vt:lpstr>Positioning Injuries</vt:lpstr>
      <vt:lpstr>Positioning Injuries</vt:lpstr>
      <vt:lpstr>Positioning Injuries</vt:lpstr>
      <vt:lpstr>Positioning Injuries</vt:lpstr>
      <vt:lpstr>Positioning Injuries</vt:lpstr>
      <vt:lpstr>Positioning Injuries</vt:lpstr>
      <vt:lpstr>Positioning Injuries</vt:lpstr>
      <vt:lpstr>Positioning Process</vt:lpstr>
      <vt:lpstr>Selection of Equipment</vt:lpstr>
      <vt:lpstr>Selection of Equipment</vt:lpstr>
      <vt:lpstr>Preoperative Assessment</vt:lpstr>
      <vt:lpstr>Selection of Position</vt:lpstr>
      <vt:lpstr>Supine</vt:lpstr>
      <vt:lpstr>Supine</vt:lpstr>
      <vt:lpstr>Supine</vt:lpstr>
      <vt:lpstr>Trendelenburg</vt:lpstr>
      <vt:lpstr>Reverse Trendelenburg</vt:lpstr>
      <vt:lpstr>Sitting/Modified-Sitting</vt:lpstr>
      <vt:lpstr>Lithotomy</vt:lpstr>
      <vt:lpstr>Lithotomy</vt:lpstr>
      <vt:lpstr>Lithotomy</vt:lpstr>
      <vt:lpstr>Lithotomy</vt:lpstr>
      <vt:lpstr>Prone</vt:lpstr>
      <vt:lpstr>Prone</vt:lpstr>
      <vt:lpstr>Jackknife</vt:lpstr>
      <vt:lpstr>Lateral</vt:lpstr>
      <vt:lpstr>Lateral</vt:lpstr>
      <vt:lpstr>Obese Patients</vt:lpstr>
      <vt:lpstr>Obese Patients</vt:lpstr>
      <vt:lpstr>Obese Patients</vt:lpstr>
      <vt:lpstr>Obese Patients</vt:lpstr>
      <vt:lpstr>Obese Patients</vt:lpstr>
      <vt:lpstr>Obese Patients</vt:lpstr>
      <vt:lpstr>Obese Patients</vt:lpstr>
      <vt:lpstr>Documentation</vt:lpstr>
      <vt:lpstr>Postoperative Assessment</vt:lpstr>
      <vt:lpstr>References</vt:lpstr>
      <vt:lpstr>PowerPoint Presentation</vt:lpstr>
      <vt:lpstr>Prevention of Perioperative Pressure Ulcers Tool Kit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Eckhart</dc:creator>
  <cp:lastModifiedBy>Ellice Mellinger</cp:lastModifiedBy>
  <cp:revision>47</cp:revision>
  <dcterms:created xsi:type="dcterms:W3CDTF">2014-06-26T17:23:58Z</dcterms:created>
  <dcterms:modified xsi:type="dcterms:W3CDTF">2015-12-18T22:09:39Z</dcterms:modified>
</cp:coreProperties>
</file>