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61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8D"/>
    <a:srgbClr val="4AB4BF"/>
    <a:srgbClr val="0087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C7E3C-6216-4631-AB90-3E21693FFC70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73ADFE-24E0-4B4C-83E8-BE3A3F548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26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AORN Smoke Tool Kit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3D25A67-60DB-4FBB-9A2F-CCFEF69BBBD6}" type="slidenum">
              <a:rPr lang="en-US" altLang="en-US"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051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AORN Smoke Tool Kit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FC6A902-503B-417E-9D99-95BF1CB659E7}" type="slidenum">
              <a:rPr lang="en-US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755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000" y="4267199"/>
            <a:ext cx="8619066" cy="97737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999" y="5312307"/>
            <a:ext cx="8619067" cy="74135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4AB4B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53999" y="5312308"/>
            <a:ext cx="86190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540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254001" y="597428"/>
            <a:ext cx="8610599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254000" y="3153306"/>
            <a:ext cx="86106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4AB4B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54000" y="3061235"/>
            <a:ext cx="861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4205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467" y="253998"/>
            <a:ext cx="8619066" cy="1003836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467" y="1524000"/>
            <a:ext cx="8619066" cy="465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262467" y="1308636"/>
            <a:ext cx="8619066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1557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4001" y="1515533"/>
            <a:ext cx="4260849" cy="46614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15533"/>
            <a:ext cx="4243916" cy="46614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62467" y="253998"/>
            <a:ext cx="8619066" cy="1003836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262467" y="1308636"/>
            <a:ext cx="8619066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132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62467" y="253998"/>
            <a:ext cx="8619066" cy="1003836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262467" y="1308636"/>
            <a:ext cx="8619066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0487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086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467" y="279400"/>
            <a:ext cx="3316552" cy="14562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279400"/>
            <a:ext cx="4968742" cy="59012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2467" y="1735667"/>
            <a:ext cx="3316552" cy="435876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6336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4001" y="365126"/>
            <a:ext cx="861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4001" y="1825625"/>
            <a:ext cx="861906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80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4" r:id="rId4"/>
    <p:sldLayoutId id="2147483666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00668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668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4AB4B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77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132" y="4775725"/>
            <a:ext cx="8619066" cy="977373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Management of Surgical </a:t>
            </a:r>
            <a:r>
              <a:rPr lang="en-US" altLang="en-US" dirty="0" smtClean="0"/>
              <a:t>Smoke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Tool Kit</a:t>
            </a:r>
            <a:br>
              <a:rPr lang="en-US" alt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131" y="5264411"/>
            <a:ext cx="8619067" cy="741359"/>
          </a:xfrm>
        </p:spPr>
        <p:txBody>
          <a:bodyPr>
            <a:noAutofit/>
          </a:bodyPr>
          <a:lstStyle/>
          <a:p>
            <a:r>
              <a:rPr lang="en-US" sz="5400" dirty="0" smtClean="0"/>
              <a:t>Faculty Disclosure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34890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Planning Committee</a:t>
            </a:r>
          </a:p>
        </p:txBody>
      </p:sp>
      <p:sp>
        <p:nvSpPr>
          <p:cNvPr id="6146" name="Content Placeholder 1"/>
          <p:cNvSpPr>
            <a:spLocks noGrp="1"/>
          </p:cNvSpPr>
          <p:nvPr>
            <p:ph idx="1"/>
          </p:nvPr>
        </p:nvSpPr>
        <p:spPr>
          <a:xfrm>
            <a:off x="609600" y="1905000"/>
            <a:ext cx="8077200" cy="41148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en-US" altLang="en-US" sz="2400" dirty="0" smtClean="0">
              <a:solidFill>
                <a:srgbClr val="00668D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2400" dirty="0" smtClean="0">
                <a:solidFill>
                  <a:srgbClr val="0066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en-US" sz="1700" b="1" dirty="0" smtClean="0">
                <a:solidFill>
                  <a:srgbClr val="0066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Susan K. Bakewell, MS, RN-BC </a:t>
            </a:r>
          </a:p>
          <a:p>
            <a:pPr lvl="2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1500" dirty="0" smtClean="0">
                <a:solidFill>
                  <a:srgbClr val="0066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Director, Perioperative Education </a:t>
            </a:r>
          </a:p>
          <a:p>
            <a:pPr lvl="2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1500" dirty="0" smtClean="0">
                <a:solidFill>
                  <a:srgbClr val="0066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AORN Nursing Department </a:t>
            </a:r>
          </a:p>
          <a:p>
            <a:pPr lvl="2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1500" dirty="0" smtClean="0">
                <a:solidFill>
                  <a:srgbClr val="0066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Denver, CO </a:t>
            </a:r>
          </a:p>
          <a:p>
            <a:pPr lvl="2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1500" i="1" dirty="0" smtClean="0">
                <a:solidFill>
                  <a:srgbClr val="0066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Disclosure: No Conflict </a:t>
            </a:r>
          </a:p>
          <a:p>
            <a:pPr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en-US" altLang="en-US" sz="1700" dirty="0" smtClean="0">
              <a:solidFill>
                <a:srgbClr val="00668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1700" dirty="0" smtClean="0">
                <a:solidFill>
                  <a:srgbClr val="0066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altLang="en-US" sz="1700" b="1" dirty="0" smtClean="0">
                <a:solidFill>
                  <a:srgbClr val="0066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Ellice Mellinger, MS, BSN, RN, CNOR </a:t>
            </a:r>
          </a:p>
          <a:p>
            <a:pPr lvl="2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1500" dirty="0" smtClean="0">
                <a:solidFill>
                  <a:srgbClr val="0066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Perioperative Education Specialist </a:t>
            </a:r>
          </a:p>
          <a:p>
            <a:pPr lvl="2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1500" dirty="0" smtClean="0">
                <a:solidFill>
                  <a:srgbClr val="0066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AORN Nursing Department </a:t>
            </a:r>
          </a:p>
          <a:p>
            <a:pPr lvl="2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1500" dirty="0" smtClean="0">
                <a:solidFill>
                  <a:srgbClr val="0066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Denver, CO </a:t>
            </a:r>
          </a:p>
          <a:p>
            <a:pPr lvl="2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1500" i="1" dirty="0" smtClean="0">
                <a:solidFill>
                  <a:srgbClr val="0066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Disclosure: No Conflict </a:t>
            </a:r>
            <a:endParaRPr lang="en-US" altLang="en-US" sz="1500" dirty="0" smtClean="0">
              <a:solidFill>
                <a:srgbClr val="00668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en-US" altLang="en-US" sz="1400" dirty="0" smtClean="0">
              <a:solidFill>
                <a:srgbClr val="00668D"/>
              </a:solidFill>
              <a:latin typeface="Garamond" panose="02020404030301010803" pitchFamily="18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dirty="0" smtClean="0">
                <a:solidFill>
                  <a:srgbClr val="00668D"/>
                </a:solidFill>
                <a:latin typeface="Garamond" panose="02020404030301010803" pitchFamily="18" charset="0"/>
              </a:rPr>
              <a:t/>
            </a:r>
            <a:br>
              <a:rPr lang="en-US" altLang="en-US" dirty="0" smtClean="0">
                <a:solidFill>
                  <a:srgbClr val="00668D"/>
                </a:solidFill>
                <a:latin typeface="Garamond" panose="02020404030301010803" pitchFamily="18" charset="0"/>
              </a:rPr>
            </a:br>
            <a:endParaRPr lang="en-US" altLang="en-US" dirty="0" smtClean="0">
              <a:solidFill>
                <a:srgbClr val="00668D"/>
              </a:solidFill>
              <a:latin typeface="Garamond" panose="02020404030301010803" pitchFamily="18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dirty="0" smtClean="0">
              <a:solidFill>
                <a:srgbClr val="0066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06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dirty="0" smtClean="0"/>
              <a:t>Subject Matter Experts and Reviewers</a:t>
            </a:r>
          </a:p>
        </p:txBody>
      </p:sp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6482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1600" b="1" i="1" dirty="0" smtClean="0">
                <a:solidFill>
                  <a:srgbClr val="0066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 Matter Expert</a:t>
            </a:r>
          </a:p>
          <a:p>
            <a:pPr lvl="1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Mary </a:t>
            </a:r>
            <a:r>
              <a:rPr lang="en-US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J. Ogg, MSN, RN, CNOR</a:t>
            </a:r>
          </a:p>
          <a:p>
            <a:pPr lvl="2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dirty="0" smtClean="0">
                <a:solidFill>
                  <a:srgbClr val="0066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Perioperative Practice Specialist</a:t>
            </a:r>
          </a:p>
          <a:p>
            <a:pPr lvl="2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dirty="0" smtClean="0">
                <a:solidFill>
                  <a:srgbClr val="0066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AORN </a:t>
            </a:r>
            <a:r>
              <a:rPr lang="en-US" altLang="en-US" sz="1400" dirty="0">
                <a:solidFill>
                  <a:srgbClr val="0066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Nursing Department </a:t>
            </a:r>
          </a:p>
          <a:p>
            <a:pPr lvl="2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dirty="0">
                <a:solidFill>
                  <a:srgbClr val="0066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Denver, CO </a:t>
            </a:r>
          </a:p>
          <a:p>
            <a:pPr lvl="2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i="1" dirty="0">
                <a:solidFill>
                  <a:srgbClr val="0066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Disclosure: No Conflict </a:t>
            </a:r>
          </a:p>
          <a:p>
            <a:pPr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en-US" altLang="en-US" sz="1400" dirty="0" smtClean="0">
              <a:solidFill>
                <a:srgbClr val="00668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1600" b="1" i="1" dirty="0" smtClean="0">
                <a:solidFill>
                  <a:srgbClr val="0066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Reviewers</a:t>
            </a:r>
          </a:p>
          <a:p>
            <a:pPr lvl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lvl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	Ellice </a:t>
            </a:r>
            <a:r>
              <a:rPr lang="en-US" alt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Mellinger, </a:t>
            </a:r>
            <a:r>
              <a:rPr lang="en-US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MS, BSN, RN, </a:t>
            </a:r>
            <a:r>
              <a:rPr lang="en-US" alt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CNOR</a:t>
            </a:r>
          </a:p>
          <a:p>
            <a:pPr lvl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Mary J. Ogg, MSN, RN, CNOR</a:t>
            </a:r>
          </a:p>
          <a:p>
            <a:pPr lvl="2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dirty="0" smtClean="0">
                <a:solidFill>
                  <a:srgbClr val="0066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 sz="1400" i="1" dirty="0">
              <a:solidFill>
                <a:srgbClr val="00668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en-US" alt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altLang="en-US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0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3 14 16 AORN Go Clear Award Template.potx [Read-Only]" id="{AC1A6089-E3A8-4CA7-8455-D8094B481FA6}" vid="{FD457092-5CDA-4CA3-B94F-AD38CBC95A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03 14 16 AORN Go Clear Award Template</Template>
  <TotalTime>5</TotalTime>
  <Words>53</Words>
  <Application>Microsoft Office PowerPoint</Application>
  <PresentationFormat>On-screen Show (4:3)</PresentationFormat>
  <Paragraphs>37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Garamond</vt:lpstr>
      <vt:lpstr>Office Theme</vt:lpstr>
      <vt:lpstr>Management of Surgical Smoke Tool Kit </vt:lpstr>
      <vt:lpstr>Planning Committee</vt:lpstr>
      <vt:lpstr>Subject Matter Experts and Reviewers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Surgical Smoke Tool Kit</dc:title>
  <dc:creator>Julie Eckhart</dc:creator>
  <cp:lastModifiedBy>Ellice Mellinger</cp:lastModifiedBy>
  <cp:revision>9</cp:revision>
  <dcterms:created xsi:type="dcterms:W3CDTF">2016-05-23T16:31:33Z</dcterms:created>
  <dcterms:modified xsi:type="dcterms:W3CDTF">2018-11-14T20:00:21Z</dcterms:modified>
</cp:coreProperties>
</file>