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8"/>
  </p:notesMasterIdLst>
  <p:sldIdLst>
    <p:sldId id="256" r:id="rId4"/>
    <p:sldId id="260"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87" autoAdjust="0"/>
  </p:normalViewPr>
  <p:slideViewPr>
    <p:cSldViewPr snapToGrid="0">
      <p:cViewPr varScale="1">
        <p:scale>
          <a:sx n="88" d="100"/>
          <a:sy n="88" d="100"/>
        </p:scale>
        <p:origin x="41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BFD8C8-C4A5-4A05-9707-92A359758082}" type="datetimeFigureOut">
              <a:rPr lang="en-US" smtClean="0"/>
              <a:t>5/15/2015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51C64-71C3-418B-BCF9-E88ABD6DAAB1}" type="slidenum">
              <a:rPr lang="en-US" smtClean="0"/>
              <a:t>‹#›</a:t>
            </a:fld>
            <a:endParaRPr lang="en-US"/>
          </a:p>
        </p:txBody>
      </p:sp>
    </p:spTree>
    <p:extLst>
      <p:ext uri="{BB962C8B-B14F-4D97-AF65-F5344CB8AC3E}">
        <p14:creationId xmlns:p14="http://schemas.microsoft.com/office/powerpoint/2010/main" val="22260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F8571-E8E9-40FA-9EFE-8D67211AC270}" type="slidenum">
              <a:rPr lang="en-US" altLang="en-US"/>
              <a:pPr/>
              <a:t>4</a:t>
            </a:fld>
            <a:endParaRPr lang="en-US" altLang="en-US"/>
          </a:p>
        </p:txBody>
      </p:sp>
      <p:sp>
        <p:nvSpPr>
          <p:cNvPr id="556034" name="Rectangle 2"/>
          <p:cNvSpPr>
            <a:spLocks noGrp="1" noRot="1" noChangeAspect="1" noChangeArrowheads="1" noTextEdit="1"/>
          </p:cNvSpPr>
          <p:nvPr>
            <p:ph type="sldImg"/>
          </p:nvPr>
        </p:nvSpPr>
        <p:spPr>
          <a:xfrm>
            <a:off x="1158875" y="1120775"/>
            <a:ext cx="4557713" cy="2563813"/>
          </a:xfrm>
          <a:ln/>
        </p:spPr>
      </p:sp>
      <p:sp>
        <p:nvSpPr>
          <p:cNvPr id="556035" name="Rectangle 3"/>
          <p:cNvSpPr>
            <a:spLocks noGrp="1" noChangeArrowheads="1"/>
          </p:cNvSpPr>
          <p:nvPr>
            <p:ph type="body" idx="1"/>
          </p:nvPr>
        </p:nvSpPr>
        <p:spPr>
          <a:xfrm>
            <a:off x="930275" y="4340225"/>
            <a:ext cx="5030788" cy="4621213"/>
          </a:xfrm>
        </p:spPr>
        <p:txBody>
          <a:bodyPr/>
          <a:lstStyle/>
          <a:p>
            <a:endParaRPr lang="en-US" altLang="en-US"/>
          </a:p>
        </p:txBody>
      </p:sp>
    </p:spTree>
    <p:extLst>
      <p:ext uri="{BB962C8B-B14F-4D97-AF65-F5344CB8AC3E}">
        <p14:creationId xmlns:p14="http://schemas.microsoft.com/office/powerpoint/2010/main" val="3254171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50963"/>
            <a:ext cx="9144000" cy="2387600"/>
          </a:xfrm>
        </p:spPr>
        <p:txBody>
          <a:bodyPr anchor="b"/>
          <a:lstStyle>
            <a:lvl1pPr algn="l">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40592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0BA79AA-013A-468E-8F2E-A331E29FC523}"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1213338" cy="365124"/>
          </a:xfrm>
        </p:spPr>
        <p:txBody>
          <a:bodyPr/>
          <a:lstStyle/>
          <a:p>
            <a:fld id="{505B3072-81C9-4752-9BD9-388D346C69A1}" type="slidenum">
              <a:rPr lang="en-US" smtClean="0"/>
              <a:t>‹#›</a:t>
            </a:fld>
            <a:endParaRPr lang="en-US" dirty="0"/>
          </a:p>
        </p:txBody>
      </p:sp>
    </p:spTree>
    <p:extLst>
      <p:ext uri="{BB962C8B-B14F-4D97-AF65-F5344CB8AC3E}">
        <p14:creationId xmlns:p14="http://schemas.microsoft.com/office/powerpoint/2010/main" val="195481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79AA-013A-468E-8F2E-A331E29FC523}"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1096108"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233782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82200" y="360973"/>
            <a:ext cx="2628900" cy="5811838"/>
          </a:xfrm>
        </p:spPr>
        <p:txBody>
          <a:bodyPr vert="eaVert">
            <a:normAutofit/>
          </a:bodyPr>
          <a:lstStyle>
            <a:lvl1pPr>
              <a:defRPr sz="32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09800" y="360973"/>
            <a:ext cx="7734300" cy="58118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688122" y="6356350"/>
            <a:ext cx="1893277" cy="365125"/>
          </a:xfrm>
        </p:spPr>
        <p:txBody>
          <a:bodyPr/>
          <a:lstStyle/>
          <a:p>
            <a:fld id="{D0BA79AA-013A-468E-8F2E-A331E29FC523}"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3049024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46466" name="Group 2"/>
          <p:cNvGrpSpPr>
            <a:grpSpLocks/>
          </p:cNvGrpSpPr>
          <p:nvPr/>
        </p:nvGrpSpPr>
        <p:grpSpPr bwMode="auto">
          <a:xfrm>
            <a:off x="0" y="2438400"/>
            <a:ext cx="12192000" cy="4046538"/>
            <a:chOff x="0" y="1536"/>
            <a:chExt cx="5760" cy="2549"/>
          </a:xfrm>
        </p:grpSpPr>
        <p:sp>
          <p:nvSpPr>
            <p:cNvPr id="44646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46468"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446469"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0"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1"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2"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3"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4"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5"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6"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7"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8"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9"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80"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81"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sz="1800"/>
            </a:p>
          </p:txBody>
        </p:sp>
      </p:grpSp>
      <p:sp>
        <p:nvSpPr>
          <p:cNvPr id="446482" name="Rectangle 18"/>
          <p:cNvSpPr>
            <a:spLocks noGrp="1" noChangeArrowheads="1"/>
          </p:cNvSpPr>
          <p:nvPr>
            <p:ph type="ctrTitle" sz="quarter"/>
          </p:nvPr>
        </p:nvSpPr>
        <p:spPr>
          <a:xfrm>
            <a:off x="914400" y="1768476"/>
            <a:ext cx="10363200" cy="1736725"/>
          </a:xfrm>
        </p:spPr>
        <p:txBody>
          <a:bodyPr anchor="b"/>
          <a:lstStyle>
            <a:lvl1pPr>
              <a:defRPr sz="5400"/>
            </a:lvl1pPr>
          </a:lstStyle>
          <a:p>
            <a:pPr lvl="0"/>
            <a:r>
              <a:rPr lang="en-US" altLang="en-US" noProof="0" smtClean="0"/>
              <a:t>Click to edit Master title style</a:t>
            </a:r>
          </a:p>
        </p:txBody>
      </p:sp>
      <p:sp>
        <p:nvSpPr>
          <p:cNvPr id="446483" name="Rectangle 19"/>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altLang="en-US" noProof="0" smtClean="0"/>
              <a:t>Click to edit Master subtitle style</a:t>
            </a:r>
          </a:p>
        </p:txBody>
      </p:sp>
      <p:sp>
        <p:nvSpPr>
          <p:cNvPr id="446484" name="Rectangle 20"/>
          <p:cNvSpPr>
            <a:spLocks noGrp="1" noChangeArrowheads="1"/>
          </p:cNvSpPr>
          <p:nvPr>
            <p:ph type="dt" sz="quarter" idx="2"/>
          </p:nvPr>
        </p:nvSpPr>
        <p:spPr/>
        <p:txBody>
          <a:bodyPr/>
          <a:lstStyle>
            <a:lvl1pPr>
              <a:defRPr/>
            </a:lvl1pPr>
          </a:lstStyle>
          <a:p>
            <a:endParaRPr lang="en-US" altLang="en-US"/>
          </a:p>
        </p:txBody>
      </p:sp>
      <p:sp>
        <p:nvSpPr>
          <p:cNvPr id="446485" name="Rectangle 21"/>
          <p:cNvSpPr>
            <a:spLocks noGrp="1" noChangeArrowheads="1"/>
          </p:cNvSpPr>
          <p:nvPr>
            <p:ph type="ftr" sz="quarter" idx="3"/>
          </p:nvPr>
        </p:nvSpPr>
        <p:spPr/>
        <p:txBody>
          <a:bodyPr/>
          <a:lstStyle>
            <a:lvl1pPr>
              <a:defRPr/>
            </a:lvl1pPr>
          </a:lstStyle>
          <a:p>
            <a:endParaRPr lang="en-US" altLang="en-US"/>
          </a:p>
        </p:txBody>
      </p:sp>
      <p:sp>
        <p:nvSpPr>
          <p:cNvPr id="446486" name="Rectangle 22"/>
          <p:cNvSpPr>
            <a:spLocks noGrp="1" noChangeArrowheads="1"/>
          </p:cNvSpPr>
          <p:nvPr>
            <p:ph type="sldNum" sz="quarter" idx="4"/>
          </p:nvPr>
        </p:nvSpPr>
        <p:spPr/>
        <p:txBody>
          <a:bodyPr/>
          <a:lstStyle>
            <a:lvl1pPr>
              <a:defRPr/>
            </a:lvl1pPr>
          </a:lstStyle>
          <a:p>
            <a:fld id="{03E920FE-E52E-450A-9339-8A4FB1207B16}" type="slidenum">
              <a:rPr lang="en-US" altLang="en-US"/>
              <a:pPr/>
              <a:t>‹#›</a:t>
            </a:fld>
            <a:endParaRPr lang="en-US" altLang="en-US"/>
          </a:p>
        </p:txBody>
      </p:sp>
      <p:pic>
        <p:nvPicPr>
          <p:cNvPr id="446488" name="Picture 24" descr="AORN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1" y="122238"/>
            <a:ext cx="2298700" cy="563562"/>
          </a:xfrm>
          <a:prstGeom prst="rect">
            <a:avLst/>
          </a:prstGeom>
          <a:noFill/>
          <a:extLst>
            <a:ext uri="{909E8E84-426E-40DD-AFC4-6F175D3DCCD1}">
              <a14:hiddenFill xmlns:a14="http://schemas.microsoft.com/office/drawing/2010/main">
                <a:solidFill>
                  <a:srgbClr val="FFFFFF"/>
                </a:solidFill>
              </a14:hiddenFill>
            </a:ext>
          </a:extLst>
        </p:spPr>
      </p:pic>
      <p:pic>
        <p:nvPicPr>
          <p:cNvPr id="446489" name="Picture 25" descr="PSP_plate_logo_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938933" y="119063"/>
            <a:ext cx="1049867"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6732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53F0C9-31A5-43E3-B440-D58BFDAFA509}" type="slidenum">
              <a:rPr lang="en-US" altLang="en-US"/>
              <a:pPr/>
              <a:t>‹#›</a:t>
            </a:fld>
            <a:endParaRPr lang="en-US" altLang="en-US"/>
          </a:p>
        </p:txBody>
      </p:sp>
    </p:spTree>
    <p:extLst>
      <p:ext uri="{BB962C8B-B14F-4D97-AF65-F5344CB8AC3E}">
        <p14:creationId xmlns:p14="http://schemas.microsoft.com/office/powerpoint/2010/main" val="3934774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DDC672-E314-4C96-963C-B73AD58FEDE9}" type="slidenum">
              <a:rPr lang="en-US" altLang="en-US"/>
              <a:pPr/>
              <a:t>‹#›</a:t>
            </a:fld>
            <a:endParaRPr lang="en-US" altLang="en-US"/>
          </a:p>
        </p:txBody>
      </p:sp>
    </p:spTree>
    <p:extLst>
      <p:ext uri="{BB962C8B-B14F-4D97-AF65-F5344CB8AC3E}">
        <p14:creationId xmlns:p14="http://schemas.microsoft.com/office/powerpoint/2010/main" val="314923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53848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8800"/>
            <a:ext cx="53848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66F2913-F888-426B-8C16-B42CE1BD35A8}" type="slidenum">
              <a:rPr lang="en-US" altLang="en-US"/>
              <a:pPr/>
              <a:t>‹#›</a:t>
            </a:fld>
            <a:endParaRPr lang="en-US" altLang="en-US"/>
          </a:p>
        </p:txBody>
      </p:sp>
    </p:spTree>
    <p:extLst>
      <p:ext uri="{BB962C8B-B14F-4D97-AF65-F5344CB8AC3E}">
        <p14:creationId xmlns:p14="http://schemas.microsoft.com/office/powerpoint/2010/main" val="3636463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3573D3A-2708-447C-BEC2-8BDF1DD68680}" type="slidenum">
              <a:rPr lang="en-US" altLang="en-US"/>
              <a:pPr/>
              <a:t>‹#›</a:t>
            </a:fld>
            <a:endParaRPr lang="en-US" altLang="en-US"/>
          </a:p>
        </p:txBody>
      </p:sp>
    </p:spTree>
    <p:extLst>
      <p:ext uri="{BB962C8B-B14F-4D97-AF65-F5344CB8AC3E}">
        <p14:creationId xmlns:p14="http://schemas.microsoft.com/office/powerpoint/2010/main" val="4194690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CFC6FD6-F885-46DD-B54D-1BD0CA527626}" type="slidenum">
              <a:rPr lang="en-US" altLang="en-US"/>
              <a:pPr/>
              <a:t>‹#›</a:t>
            </a:fld>
            <a:endParaRPr lang="en-US" altLang="en-US"/>
          </a:p>
        </p:txBody>
      </p:sp>
    </p:spTree>
    <p:extLst>
      <p:ext uri="{BB962C8B-B14F-4D97-AF65-F5344CB8AC3E}">
        <p14:creationId xmlns:p14="http://schemas.microsoft.com/office/powerpoint/2010/main" val="530056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54A1BD8-9E30-4AB2-9DDA-972E430BD15C}" type="slidenum">
              <a:rPr lang="en-US" altLang="en-US"/>
              <a:pPr/>
              <a:t>‹#›</a:t>
            </a:fld>
            <a:endParaRPr lang="en-US" altLang="en-US"/>
          </a:p>
        </p:txBody>
      </p:sp>
    </p:spTree>
    <p:extLst>
      <p:ext uri="{BB962C8B-B14F-4D97-AF65-F5344CB8AC3E}">
        <p14:creationId xmlns:p14="http://schemas.microsoft.com/office/powerpoint/2010/main" val="2096269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AB9DD8-E971-45F0-897D-1B88128B7EE9}" type="slidenum">
              <a:rPr lang="en-US" altLang="en-US"/>
              <a:pPr/>
              <a:t>‹#›</a:t>
            </a:fld>
            <a:endParaRPr lang="en-US" altLang="en-US"/>
          </a:p>
        </p:txBody>
      </p:sp>
    </p:spTree>
    <p:extLst>
      <p:ext uri="{BB962C8B-B14F-4D97-AF65-F5344CB8AC3E}">
        <p14:creationId xmlns:p14="http://schemas.microsoft.com/office/powerpoint/2010/main" val="323518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79AA-013A-468E-8F2E-A331E29FC523}"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1043354"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3751777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8BE3CB1-6352-49CD-A732-C15511D332FD}" type="slidenum">
              <a:rPr lang="en-US" altLang="en-US"/>
              <a:pPr/>
              <a:t>‹#›</a:t>
            </a:fld>
            <a:endParaRPr lang="en-US" altLang="en-US"/>
          </a:p>
        </p:txBody>
      </p:sp>
    </p:spTree>
    <p:extLst>
      <p:ext uri="{BB962C8B-B14F-4D97-AF65-F5344CB8AC3E}">
        <p14:creationId xmlns:p14="http://schemas.microsoft.com/office/powerpoint/2010/main" val="1255969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4CF447-5742-45C6-8127-F1F6318C91D8}" type="slidenum">
              <a:rPr lang="en-US" altLang="en-US"/>
              <a:pPr/>
              <a:t>‹#›</a:t>
            </a:fld>
            <a:endParaRPr lang="en-US" altLang="en-US"/>
          </a:p>
        </p:txBody>
      </p:sp>
    </p:spTree>
    <p:extLst>
      <p:ext uri="{BB962C8B-B14F-4D97-AF65-F5344CB8AC3E}">
        <p14:creationId xmlns:p14="http://schemas.microsoft.com/office/powerpoint/2010/main" val="1583509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3000" y="609600"/>
            <a:ext cx="28194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609600"/>
            <a:ext cx="82550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DCFD39-833B-4A96-A9C0-FAC012C8F22F}" type="slidenum">
              <a:rPr lang="en-US" altLang="en-US"/>
              <a:pPr/>
              <a:t>‹#›</a:t>
            </a:fld>
            <a:endParaRPr lang="en-US" altLang="en-US"/>
          </a:p>
        </p:txBody>
      </p:sp>
    </p:spTree>
    <p:extLst>
      <p:ext uri="{BB962C8B-B14F-4D97-AF65-F5344CB8AC3E}">
        <p14:creationId xmlns:p14="http://schemas.microsoft.com/office/powerpoint/2010/main" val="3986802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46466" name="Group 2"/>
          <p:cNvGrpSpPr>
            <a:grpSpLocks/>
          </p:cNvGrpSpPr>
          <p:nvPr/>
        </p:nvGrpSpPr>
        <p:grpSpPr bwMode="auto">
          <a:xfrm>
            <a:off x="0" y="2438400"/>
            <a:ext cx="12192000" cy="4046538"/>
            <a:chOff x="0" y="1536"/>
            <a:chExt cx="5760" cy="2549"/>
          </a:xfrm>
        </p:grpSpPr>
        <p:sp>
          <p:nvSpPr>
            <p:cNvPr id="44646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46468"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446469"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0"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1"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2"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3"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4"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5"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6"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7"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8"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79"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80"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6481"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sz="1800"/>
            </a:p>
          </p:txBody>
        </p:sp>
      </p:grpSp>
      <p:sp>
        <p:nvSpPr>
          <p:cNvPr id="446482" name="Rectangle 18"/>
          <p:cNvSpPr>
            <a:spLocks noGrp="1" noChangeArrowheads="1"/>
          </p:cNvSpPr>
          <p:nvPr>
            <p:ph type="ctrTitle" sz="quarter"/>
          </p:nvPr>
        </p:nvSpPr>
        <p:spPr>
          <a:xfrm>
            <a:off x="914400" y="1768476"/>
            <a:ext cx="10363200" cy="1736725"/>
          </a:xfrm>
        </p:spPr>
        <p:txBody>
          <a:bodyPr anchor="b"/>
          <a:lstStyle>
            <a:lvl1pPr>
              <a:defRPr sz="5400"/>
            </a:lvl1pPr>
          </a:lstStyle>
          <a:p>
            <a:pPr lvl="0"/>
            <a:r>
              <a:rPr lang="en-US" altLang="en-US" noProof="0" smtClean="0"/>
              <a:t>Click to edit Master title style</a:t>
            </a:r>
          </a:p>
        </p:txBody>
      </p:sp>
      <p:sp>
        <p:nvSpPr>
          <p:cNvPr id="446483" name="Rectangle 19"/>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altLang="en-US" noProof="0" smtClean="0"/>
              <a:t>Click to edit Master subtitle style</a:t>
            </a:r>
          </a:p>
        </p:txBody>
      </p:sp>
      <p:sp>
        <p:nvSpPr>
          <p:cNvPr id="446484" name="Rectangle 20"/>
          <p:cNvSpPr>
            <a:spLocks noGrp="1" noChangeArrowheads="1"/>
          </p:cNvSpPr>
          <p:nvPr>
            <p:ph type="dt" sz="quarter" idx="2"/>
          </p:nvPr>
        </p:nvSpPr>
        <p:spPr/>
        <p:txBody>
          <a:bodyPr/>
          <a:lstStyle>
            <a:lvl1pPr>
              <a:defRPr/>
            </a:lvl1pPr>
          </a:lstStyle>
          <a:p>
            <a:endParaRPr lang="en-US" altLang="en-US"/>
          </a:p>
        </p:txBody>
      </p:sp>
      <p:sp>
        <p:nvSpPr>
          <p:cNvPr id="446485" name="Rectangle 21"/>
          <p:cNvSpPr>
            <a:spLocks noGrp="1" noChangeArrowheads="1"/>
          </p:cNvSpPr>
          <p:nvPr>
            <p:ph type="ftr" sz="quarter" idx="3"/>
          </p:nvPr>
        </p:nvSpPr>
        <p:spPr/>
        <p:txBody>
          <a:bodyPr/>
          <a:lstStyle>
            <a:lvl1pPr>
              <a:defRPr/>
            </a:lvl1pPr>
          </a:lstStyle>
          <a:p>
            <a:endParaRPr lang="en-US" altLang="en-US"/>
          </a:p>
        </p:txBody>
      </p:sp>
      <p:sp>
        <p:nvSpPr>
          <p:cNvPr id="446486" name="Rectangle 22"/>
          <p:cNvSpPr>
            <a:spLocks noGrp="1" noChangeArrowheads="1"/>
          </p:cNvSpPr>
          <p:nvPr>
            <p:ph type="sldNum" sz="quarter" idx="4"/>
          </p:nvPr>
        </p:nvSpPr>
        <p:spPr/>
        <p:txBody>
          <a:bodyPr/>
          <a:lstStyle>
            <a:lvl1pPr>
              <a:defRPr/>
            </a:lvl1pPr>
          </a:lstStyle>
          <a:p>
            <a:fld id="{03E920FE-E52E-450A-9339-8A4FB1207B16}" type="slidenum">
              <a:rPr lang="en-US" altLang="en-US"/>
              <a:pPr/>
              <a:t>‹#›</a:t>
            </a:fld>
            <a:endParaRPr lang="en-US" altLang="en-US"/>
          </a:p>
        </p:txBody>
      </p:sp>
      <p:pic>
        <p:nvPicPr>
          <p:cNvPr id="446488" name="Picture 24" descr="AORN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1" y="122238"/>
            <a:ext cx="2298700" cy="563562"/>
          </a:xfrm>
          <a:prstGeom prst="rect">
            <a:avLst/>
          </a:prstGeom>
          <a:noFill/>
          <a:extLst>
            <a:ext uri="{909E8E84-426E-40DD-AFC4-6F175D3DCCD1}">
              <a14:hiddenFill xmlns:a14="http://schemas.microsoft.com/office/drawing/2010/main">
                <a:solidFill>
                  <a:srgbClr val="FFFFFF"/>
                </a:solidFill>
              </a14:hiddenFill>
            </a:ext>
          </a:extLst>
        </p:spPr>
      </p:pic>
      <p:pic>
        <p:nvPicPr>
          <p:cNvPr id="446489" name="Picture 25" descr="PSP_plate_logo_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938933" y="119063"/>
            <a:ext cx="1049867"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8505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53F0C9-31A5-43E3-B440-D58BFDAFA509}" type="slidenum">
              <a:rPr lang="en-US" altLang="en-US"/>
              <a:pPr/>
              <a:t>‹#›</a:t>
            </a:fld>
            <a:endParaRPr lang="en-US" altLang="en-US"/>
          </a:p>
        </p:txBody>
      </p:sp>
    </p:spTree>
    <p:extLst>
      <p:ext uri="{BB962C8B-B14F-4D97-AF65-F5344CB8AC3E}">
        <p14:creationId xmlns:p14="http://schemas.microsoft.com/office/powerpoint/2010/main" val="4086722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DDC672-E314-4C96-963C-B73AD58FEDE9}" type="slidenum">
              <a:rPr lang="en-US" altLang="en-US"/>
              <a:pPr/>
              <a:t>‹#›</a:t>
            </a:fld>
            <a:endParaRPr lang="en-US" altLang="en-US"/>
          </a:p>
        </p:txBody>
      </p:sp>
    </p:spTree>
    <p:extLst>
      <p:ext uri="{BB962C8B-B14F-4D97-AF65-F5344CB8AC3E}">
        <p14:creationId xmlns:p14="http://schemas.microsoft.com/office/powerpoint/2010/main" val="26413346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53848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8800"/>
            <a:ext cx="53848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66F2913-F888-426B-8C16-B42CE1BD35A8}" type="slidenum">
              <a:rPr lang="en-US" altLang="en-US"/>
              <a:pPr/>
              <a:t>‹#›</a:t>
            </a:fld>
            <a:endParaRPr lang="en-US" altLang="en-US"/>
          </a:p>
        </p:txBody>
      </p:sp>
    </p:spTree>
    <p:extLst>
      <p:ext uri="{BB962C8B-B14F-4D97-AF65-F5344CB8AC3E}">
        <p14:creationId xmlns:p14="http://schemas.microsoft.com/office/powerpoint/2010/main" val="629530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3573D3A-2708-447C-BEC2-8BDF1DD68680}" type="slidenum">
              <a:rPr lang="en-US" altLang="en-US"/>
              <a:pPr/>
              <a:t>‹#›</a:t>
            </a:fld>
            <a:endParaRPr lang="en-US" altLang="en-US"/>
          </a:p>
        </p:txBody>
      </p:sp>
    </p:spTree>
    <p:extLst>
      <p:ext uri="{BB962C8B-B14F-4D97-AF65-F5344CB8AC3E}">
        <p14:creationId xmlns:p14="http://schemas.microsoft.com/office/powerpoint/2010/main" val="9918061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CFC6FD6-F885-46DD-B54D-1BD0CA527626}" type="slidenum">
              <a:rPr lang="en-US" altLang="en-US"/>
              <a:pPr/>
              <a:t>‹#›</a:t>
            </a:fld>
            <a:endParaRPr lang="en-US" altLang="en-US"/>
          </a:p>
        </p:txBody>
      </p:sp>
    </p:spTree>
    <p:extLst>
      <p:ext uri="{BB962C8B-B14F-4D97-AF65-F5344CB8AC3E}">
        <p14:creationId xmlns:p14="http://schemas.microsoft.com/office/powerpoint/2010/main" val="4981845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54A1BD8-9E30-4AB2-9DDA-972E430BD15C}" type="slidenum">
              <a:rPr lang="en-US" altLang="en-US"/>
              <a:pPr/>
              <a:t>‹#›</a:t>
            </a:fld>
            <a:endParaRPr lang="en-US" altLang="en-US"/>
          </a:p>
        </p:txBody>
      </p:sp>
    </p:spTree>
    <p:extLst>
      <p:ext uri="{BB962C8B-B14F-4D97-AF65-F5344CB8AC3E}">
        <p14:creationId xmlns:p14="http://schemas.microsoft.com/office/powerpoint/2010/main" val="184675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3589" y="795338"/>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73589" y="4044340"/>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0BA79AA-013A-468E-8F2E-A331E29FC523}"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1184031"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9350553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AB9DD8-E971-45F0-897D-1B88128B7EE9}" type="slidenum">
              <a:rPr lang="en-US" altLang="en-US"/>
              <a:pPr/>
              <a:t>‹#›</a:t>
            </a:fld>
            <a:endParaRPr lang="en-US" altLang="en-US"/>
          </a:p>
        </p:txBody>
      </p:sp>
    </p:spTree>
    <p:extLst>
      <p:ext uri="{BB962C8B-B14F-4D97-AF65-F5344CB8AC3E}">
        <p14:creationId xmlns:p14="http://schemas.microsoft.com/office/powerpoint/2010/main" val="23529133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8BE3CB1-6352-49CD-A732-C15511D332FD}" type="slidenum">
              <a:rPr lang="en-US" altLang="en-US"/>
              <a:pPr/>
              <a:t>‹#›</a:t>
            </a:fld>
            <a:endParaRPr lang="en-US" altLang="en-US"/>
          </a:p>
        </p:txBody>
      </p:sp>
    </p:spTree>
    <p:extLst>
      <p:ext uri="{BB962C8B-B14F-4D97-AF65-F5344CB8AC3E}">
        <p14:creationId xmlns:p14="http://schemas.microsoft.com/office/powerpoint/2010/main" val="9372977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4CF447-5742-45C6-8127-F1F6318C91D8}" type="slidenum">
              <a:rPr lang="en-US" altLang="en-US"/>
              <a:pPr/>
              <a:t>‹#›</a:t>
            </a:fld>
            <a:endParaRPr lang="en-US" altLang="en-US"/>
          </a:p>
        </p:txBody>
      </p:sp>
    </p:spTree>
    <p:extLst>
      <p:ext uri="{BB962C8B-B14F-4D97-AF65-F5344CB8AC3E}">
        <p14:creationId xmlns:p14="http://schemas.microsoft.com/office/powerpoint/2010/main" val="30329671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3000" y="609600"/>
            <a:ext cx="28194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609600"/>
            <a:ext cx="82550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DCFD39-833B-4A96-A9C0-FAC012C8F22F}" type="slidenum">
              <a:rPr lang="en-US" altLang="en-US"/>
              <a:pPr/>
              <a:t>‹#›</a:t>
            </a:fld>
            <a:endParaRPr lang="en-US" altLang="en-US"/>
          </a:p>
        </p:txBody>
      </p:sp>
    </p:spTree>
    <p:extLst>
      <p:ext uri="{BB962C8B-B14F-4D97-AF65-F5344CB8AC3E}">
        <p14:creationId xmlns:p14="http://schemas.microsoft.com/office/powerpoint/2010/main" val="15988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A79AA-013A-468E-8F2E-A331E29FC523}"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1113692"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145216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A79AA-013A-468E-8F2E-A331E29FC523}"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1184031"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118996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A79AA-013A-468E-8F2E-A331E29FC523}"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1131277"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400706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79AA-013A-468E-8F2E-A331E29FC523}"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1008185" cy="365125"/>
          </a:xfrm>
        </p:spPr>
        <p:txBody>
          <a:bodyPr/>
          <a:lstStyle/>
          <a:p>
            <a:fld id="{505B3072-81C9-4752-9BD9-388D346C69A1}" type="slidenum">
              <a:rPr lang="en-US" smtClean="0"/>
              <a:t>‹#›</a:t>
            </a:fld>
            <a:endParaRPr lang="en-US" dirty="0"/>
          </a:p>
        </p:txBody>
      </p:sp>
    </p:spTree>
    <p:extLst>
      <p:ext uri="{BB962C8B-B14F-4D97-AF65-F5344CB8AC3E}">
        <p14:creationId xmlns:p14="http://schemas.microsoft.com/office/powerpoint/2010/main" val="43372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9348" y="-457200"/>
            <a:ext cx="5684104"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79AA-013A-468E-8F2E-A331E29FC523}"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1113692"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395468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5859950"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79AA-013A-468E-8F2E-A331E29FC523}"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1131277" cy="365125"/>
          </a:xfrm>
        </p:spPr>
        <p:txBody>
          <a:bodyPr/>
          <a:lstStyle/>
          <a:p>
            <a:fld id="{505B3072-81C9-4752-9BD9-388D346C69A1}" type="slidenum">
              <a:rPr lang="en-US" smtClean="0"/>
              <a:t>‹#›</a:t>
            </a:fld>
            <a:endParaRPr lang="en-US"/>
          </a:p>
        </p:txBody>
      </p:sp>
    </p:spTree>
    <p:extLst>
      <p:ext uri="{BB962C8B-B14F-4D97-AF65-F5344CB8AC3E}">
        <p14:creationId xmlns:p14="http://schemas.microsoft.com/office/powerpoint/2010/main" val="116232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7580"/>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79AA-013A-468E-8F2E-A331E29FC523}" type="datetimeFigureOut">
              <a:rPr lang="en-US" smtClean="0"/>
              <a:t>5/15/2015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07852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B3072-81C9-4752-9BD9-388D346C69A1}" type="slidenum">
              <a:rPr lang="en-US" smtClean="0"/>
              <a:t>‹#›</a:t>
            </a:fld>
            <a:endParaRPr lang="en-US"/>
          </a:p>
        </p:txBody>
      </p:sp>
    </p:spTree>
    <p:extLst>
      <p:ext uri="{BB962C8B-B14F-4D97-AF65-F5344CB8AC3E}">
        <p14:creationId xmlns:p14="http://schemas.microsoft.com/office/powerpoint/2010/main" val="237332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445442" name="Group 2"/>
          <p:cNvGrpSpPr>
            <a:grpSpLocks/>
          </p:cNvGrpSpPr>
          <p:nvPr/>
        </p:nvGrpSpPr>
        <p:grpSpPr bwMode="auto">
          <a:xfrm>
            <a:off x="0" y="2438400"/>
            <a:ext cx="12192000" cy="4046538"/>
            <a:chOff x="0" y="1536"/>
            <a:chExt cx="5760" cy="2549"/>
          </a:xfrm>
        </p:grpSpPr>
        <p:sp>
          <p:nvSpPr>
            <p:cNvPr id="44544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45444"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445445"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6"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7"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8"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9"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0"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1"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2"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3"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4"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5"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6"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7"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sz="1800"/>
            </a:p>
          </p:txBody>
        </p:sp>
      </p:grpSp>
      <p:sp>
        <p:nvSpPr>
          <p:cNvPr id="445458" name="Rectangle 18"/>
          <p:cNvSpPr>
            <a:spLocks noGrp="1" noChangeArrowheads="1"/>
          </p:cNvSpPr>
          <p:nvPr>
            <p:ph type="title"/>
          </p:nvPr>
        </p:nvSpPr>
        <p:spPr bwMode="auto">
          <a:xfrm>
            <a:off x="304800" y="609600"/>
            <a:ext cx="10871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445459" name="Rectangle 19"/>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45460" name="Rectangle 20"/>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a:p>
        </p:txBody>
      </p:sp>
      <p:sp>
        <p:nvSpPr>
          <p:cNvPr id="445461" name="Rectangle 21"/>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C7E114-0367-49CE-9788-9560B7E7A02C}" type="slidenum">
              <a:rPr lang="en-US" altLang="en-US"/>
              <a:pPr/>
              <a:t>‹#›</a:t>
            </a:fld>
            <a:endParaRPr lang="en-US" altLang="en-US"/>
          </a:p>
        </p:txBody>
      </p:sp>
      <p:sp>
        <p:nvSpPr>
          <p:cNvPr id="445462" name="Rectangle 22"/>
          <p:cNvSpPr>
            <a:spLocks noGrp="1" noChangeArrowheads="1"/>
          </p:cNvSpPr>
          <p:nvPr>
            <p:ph type="body" idx="1"/>
          </p:nvPr>
        </p:nvSpPr>
        <p:spPr bwMode="auto">
          <a:xfrm>
            <a:off x="609600" y="1828800"/>
            <a:ext cx="10972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445475" name="Picture 35" descr="AORN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03201" y="122238"/>
            <a:ext cx="2298700" cy="563562"/>
          </a:xfrm>
          <a:prstGeom prst="rect">
            <a:avLst/>
          </a:prstGeom>
          <a:noFill/>
          <a:extLst>
            <a:ext uri="{909E8E84-426E-40DD-AFC4-6F175D3DCCD1}">
              <a14:hiddenFill xmlns:a14="http://schemas.microsoft.com/office/drawing/2010/main">
                <a:solidFill>
                  <a:srgbClr val="FFFFFF"/>
                </a:solidFill>
              </a14:hiddenFill>
            </a:ext>
          </a:extLst>
        </p:spPr>
      </p:pic>
      <p:pic>
        <p:nvPicPr>
          <p:cNvPr id="445476" name="Picture 36" descr="PSP_plate_logo_eps"/>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938933" y="119063"/>
            <a:ext cx="1049867"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716805"/>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9pPr>
    </p:titleStyle>
    <p:bodyStyle>
      <a:lvl1pPr marL="342900" indent="-342900" algn="l" rtl="0" fontAlgn="base">
        <a:spcBef>
          <a:spcPct val="20000"/>
        </a:spcBef>
        <a:spcAft>
          <a:spcPct val="0"/>
        </a:spcAft>
        <a:buClr>
          <a:schemeClr val="hlink"/>
        </a:buClr>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445442" name="Group 2"/>
          <p:cNvGrpSpPr>
            <a:grpSpLocks/>
          </p:cNvGrpSpPr>
          <p:nvPr/>
        </p:nvGrpSpPr>
        <p:grpSpPr bwMode="auto">
          <a:xfrm>
            <a:off x="0" y="2438400"/>
            <a:ext cx="12192000" cy="4046538"/>
            <a:chOff x="0" y="1536"/>
            <a:chExt cx="5760" cy="2549"/>
          </a:xfrm>
        </p:grpSpPr>
        <p:sp>
          <p:nvSpPr>
            <p:cNvPr id="44544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45444"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445445"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6"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7"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8"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49"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0"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1"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2"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3"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4"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5"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6"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5457"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sz="1800"/>
            </a:p>
          </p:txBody>
        </p:sp>
      </p:grpSp>
      <p:sp>
        <p:nvSpPr>
          <p:cNvPr id="445458" name="Rectangle 18"/>
          <p:cNvSpPr>
            <a:spLocks noGrp="1" noChangeArrowheads="1"/>
          </p:cNvSpPr>
          <p:nvPr>
            <p:ph type="title"/>
          </p:nvPr>
        </p:nvSpPr>
        <p:spPr bwMode="auto">
          <a:xfrm>
            <a:off x="304800" y="609600"/>
            <a:ext cx="10871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445459" name="Rectangle 19"/>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45460" name="Rectangle 20"/>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a:p>
        </p:txBody>
      </p:sp>
      <p:sp>
        <p:nvSpPr>
          <p:cNvPr id="445461" name="Rectangle 21"/>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C7E114-0367-49CE-9788-9560B7E7A02C}" type="slidenum">
              <a:rPr lang="en-US" altLang="en-US"/>
              <a:pPr/>
              <a:t>‹#›</a:t>
            </a:fld>
            <a:endParaRPr lang="en-US" altLang="en-US"/>
          </a:p>
        </p:txBody>
      </p:sp>
      <p:sp>
        <p:nvSpPr>
          <p:cNvPr id="445462" name="Rectangle 22"/>
          <p:cNvSpPr>
            <a:spLocks noGrp="1" noChangeArrowheads="1"/>
          </p:cNvSpPr>
          <p:nvPr>
            <p:ph type="body" idx="1"/>
          </p:nvPr>
        </p:nvSpPr>
        <p:spPr bwMode="auto">
          <a:xfrm>
            <a:off x="609600" y="1828800"/>
            <a:ext cx="10972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445475" name="Picture 35" descr="AORN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03201" y="122238"/>
            <a:ext cx="2298700" cy="563562"/>
          </a:xfrm>
          <a:prstGeom prst="rect">
            <a:avLst/>
          </a:prstGeom>
          <a:noFill/>
          <a:extLst>
            <a:ext uri="{909E8E84-426E-40DD-AFC4-6F175D3DCCD1}">
              <a14:hiddenFill xmlns:a14="http://schemas.microsoft.com/office/drawing/2010/main">
                <a:solidFill>
                  <a:srgbClr val="FFFFFF"/>
                </a:solidFill>
              </a14:hiddenFill>
            </a:ext>
          </a:extLst>
        </p:spPr>
      </p:pic>
      <p:pic>
        <p:nvPicPr>
          <p:cNvPr id="445476" name="Picture 36" descr="PSP_plate_logo_eps"/>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938933" y="119063"/>
            <a:ext cx="1049867"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29025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anose="020B0604020202020204" pitchFamily="34" charset="-128"/>
        </a:defRPr>
      </a:lvl9pPr>
    </p:titleStyle>
    <p:bodyStyle>
      <a:lvl1pPr marL="342900" indent="-342900" algn="l" rtl="0" fontAlgn="base">
        <a:spcBef>
          <a:spcPct val="20000"/>
        </a:spcBef>
        <a:spcAft>
          <a:spcPct val="0"/>
        </a:spcAft>
        <a:buClr>
          <a:schemeClr val="hlink"/>
        </a:buClr>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829" y="1351721"/>
            <a:ext cx="9699171" cy="2425622"/>
          </a:xfrm>
        </p:spPr>
        <p:txBody>
          <a:bodyPr>
            <a:normAutofit/>
          </a:bodyPr>
          <a:lstStyle/>
          <a:p>
            <a:r>
              <a:rPr lang="en-US" sz="4800" dirty="0" smtClean="0"/>
              <a:t>Prevention of Perioperative Hypothermia (PPH) Tool Kit</a:t>
            </a:r>
            <a:endParaRPr lang="en-US" sz="4800" dirty="0"/>
          </a:p>
        </p:txBody>
      </p:sp>
      <p:sp>
        <p:nvSpPr>
          <p:cNvPr id="3" name="Subtitle 2"/>
          <p:cNvSpPr>
            <a:spLocks noGrp="1"/>
          </p:cNvSpPr>
          <p:nvPr>
            <p:ph type="subTitle" idx="1"/>
          </p:nvPr>
        </p:nvSpPr>
        <p:spPr/>
        <p:txBody>
          <a:bodyPr/>
          <a:lstStyle/>
          <a:p>
            <a:r>
              <a:rPr lang="en-US" dirty="0" smtClean="0"/>
              <a:t>Faculty and Disclosures</a:t>
            </a:r>
            <a:endParaRPr lang="en-US" dirty="0"/>
          </a:p>
        </p:txBody>
      </p:sp>
    </p:spTree>
    <p:extLst>
      <p:ext uri="{BB962C8B-B14F-4D97-AF65-F5344CB8AC3E}">
        <p14:creationId xmlns:p14="http://schemas.microsoft.com/office/powerpoint/2010/main" val="4175516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235D45-7B6A-4960-BD08-517C19C318A4}" type="slidenum">
              <a:rPr lang="en-US" altLang="en-US"/>
              <a:pPr/>
              <a:t>2</a:t>
            </a:fld>
            <a:endParaRPr lang="en-US" altLang="en-US"/>
          </a:p>
        </p:txBody>
      </p:sp>
      <p:sp>
        <p:nvSpPr>
          <p:cNvPr id="478210" name="Rectangle 2"/>
          <p:cNvSpPr>
            <a:spLocks noGrp="1" noChangeArrowheads="1"/>
          </p:cNvSpPr>
          <p:nvPr>
            <p:ph type="title"/>
          </p:nvPr>
        </p:nvSpPr>
        <p:spPr/>
        <p:txBody>
          <a:bodyPr/>
          <a:lstStyle/>
          <a:p>
            <a:endParaRPr lang="en-US" altLang="en-US" sz="4000" dirty="0"/>
          </a:p>
        </p:txBody>
      </p:sp>
      <p:sp>
        <p:nvSpPr>
          <p:cNvPr id="478211" name="Rectangle 3"/>
          <p:cNvSpPr>
            <a:spLocks noGrp="1" noChangeArrowheads="1"/>
          </p:cNvSpPr>
          <p:nvPr>
            <p:ph type="body" idx="1"/>
          </p:nvPr>
        </p:nvSpPr>
        <p:spPr>
          <a:xfrm>
            <a:off x="185058" y="1825625"/>
            <a:ext cx="8153400" cy="4351338"/>
          </a:xfrm>
        </p:spPr>
        <p:txBody>
          <a:bodyPr>
            <a:normAutofit/>
          </a:bodyPr>
          <a:lstStyle/>
          <a:p>
            <a:pPr marL="0" indent="0">
              <a:buNone/>
            </a:pPr>
            <a:r>
              <a:rPr lang="en-US" sz="2400" dirty="0"/>
              <a:t>AORN is pleased to collaborate with Victoria </a:t>
            </a:r>
            <a:r>
              <a:rPr lang="en-US" sz="2400" dirty="0" err="1"/>
              <a:t>Steelman</a:t>
            </a:r>
            <a:r>
              <a:rPr lang="en-US" sz="2400" dirty="0"/>
              <a:t>, PhD, RN, CNOR, </a:t>
            </a:r>
            <a:r>
              <a:rPr lang="en-US" sz="2400" dirty="0" smtClean="0"/>
              <a:t>FAAN, </a:t>
            </a:r>
            <a:r>
              <a:rPr lang="en-US" sz="2400" dirty="0"/>
              <a:t>and </a:t>
            </a:r>
            <a:r>
              <a:rPr lang="en-US" sz="2400" dirty="0" smtClean="0"/>
              <a:t>The </a:t>
            </a:r>
            <a:r>
              <a:rPr lang="en-US" sz="2400" dirty="0"/>
              <a:t>University of Iowa </a:t>
            </a:r>
            <a:r>
              <a:rPr lang="en-US" sz="2400" dirty="0" smtClean="0"/>
              <a:t>to make this Prevention of Perioperative </a:t>
            </a:r>
            <a:r>
              <a:rPr lang="en-US" sz="2400" dirty="0"/>
              <a:t>Hypothermia </a:t>
            </a:r>
            <a:r>
              <a:rPr lang="en-US" sz="2400" dirty="0" smtClean="0"/>
              <a:t>(PPH) </a:t>
            </a:r>
            <a:r>
              <a:rPr lang="en-US" sz="2400" dirty="0"/>
              <a:t>Tool </a:t>
            </a:r>
            <a:r>
              <a:rPr lang="en-US" sz="2400" dirty="0" smtClean="0"/>
              <a:t>Kit available. </a:t>
            </a:r>
            <a:r>
              <a:rPr lang="en-US" sz="2400" dirty="0"/>
              <a:t>AORN fully supports and endorses this important work.  </a:t>
            </a:r>
            <a:endParaRPr lang="en-US" sz="2400" dirty="0" smtClean="0"/>
          </a:p>
          <a:p>
            <a:pPr marL="0" indent="0">
              <a:buNone/>
            </a:pPr>
            <a:endParaRPr lang="en-US" sz="2400" dirty="0" smtClean="0"/>
          </a:p>
          <a:p>
            <a:pPr marL="0" indent="0">
              <a:buNone/>
            </a:pPr>
            <a:r>
              <a:rPr lang="en-US" sz="2400" dirty="0" smtClean="0"/>
              <a:t>The </a:t>
            </a:r>
            <a:r>
              <a:rPr lang="en-US" sz="2400" dirty="0"/>
              <a:t>Prevention of Perioperative Hypothermia (PPH) </a:t>
            </a:r>
            <a:r>
              <a:rPr lang="en-US" sz="2400" dirty="0" smtClean="0"/>
              <a:t>Tool Kit </a:t>
            </a:r>
            <a:r>
              <a:rPr lang="en-US" sz="2400" dirty="0"/>
              <a:t>was funded by the Agency for Healthcare Research and Quality, grant 3 IR18HS021422-01A1. </a:t>
            </a:r>
          </a:p>
          <a:p>
            <a:pPr marL="0" indent="0">
              <a:buNone/>
            </a:pPr>
            <a:endParaRPr lang="en-US" altLang="en-US" dirty="0"/>
          </a:p>
        </p:txBody>
      </p:sp>
    </p:spTree>
    <p:extLst>
      <p:ext uri="{BB962C8B-B14F-4D97-AF65-F5344CB8AC3E}">
        <p14:creationId xmlns:p14="http://schemas.microsoft.com/office/powerpoint/2010/main" val="3032516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235D45-7B6A-4960-BD08-517C19C318A4}" type="slidenum">
              <a:rPr lang="en-US" altLang="en-US"/>
              <a:pPr/>
              <a:t>3</a:t>
            </a:fld>
            <a:endParaRPr lang="en-US" altLang="en-US"/>
          </a:p>
        </p:txBody>
      </p:sp>
      <p:sp>
        <p:nvSpPr>
          <p:cNvPr id="478210" name="Rectangle 2"/>
          <p:cNvSpPr>
            <a:spLocks noGrp="1" noChangeArrowheads="1"/>
          </p:cNvSpPr>
          <p:nvPr>
            <p:ph type="title"/>
          </p:nvPr>
        </p:nvSpPr>
        <p:spPr/>
        <p:txBody>
          <a:bodyPr/>
          <a:lstStyle/>
          <a:p>
            <a:r>
              <a:rPr lang="en-US" altLang="en-US" sz="4000" dirty="0" smtClean="0"/>
              <a:t>Planning Committee</a:t>
            </a:r>
            <a:endParaRPr lang="en-US" altLang="en-US" sz="4000" dirty="0"/>
          </a:p>
        </p:txBody>
      </p:sp>
      <p:sp>
        <p:nvSpPr>
          <p:cNvPr id="478211" name="Rectangle 3"/>
          <p:cNvSpPr>
            <a:spLocks noGrp="1" noChangeArrowheads="1"/>
          </p:cNvSpPr>
          <p:nvPr>
            <p:ph type="body" idx="1"/>
          </p:nvPr>
        </p:nvSpPr>
        <p:spPr>
          <a:xfrm>
            <a:off x="838200" y="1825625"/>
            <a:ext cx="7696200" cy="4351338"/>
          </a:xfrm>
        </p:spPr>
        <p:txBody>
          <a:bodyPr>
            <a:normAutofit fontScale="92500" lnSpcReduction="20000"/>
          </a:bodyPr>
          <a:lstStyle/>
          <a:p>
            <a:pPr>
              <a:lnSpc>
                <a:spcPct val="120000"/>
              </a:lnSpc>
              <a:spcBef>
                <a:spcPts val="0"/>
              </a:spcBef>
              <a:buNone/>
            </a:pPr>
            <a:r>
              <a:rPr lang="en-US" sz="1900" b="1" dirty="0">
                <a:cs typeface="Arial" charset="0"/>
              </a:rPr>
              <a:t>Susan K. Bakewell, MS, RN-BC </a:t>
            </a:r>
          </a:p>
          <a:p>
            <a:pPr>
              <a:lnSpc>
                <a:spcPct val="120000"/>
              </a:lnSpc>
              <a:spcBef>
                <a:spcPts val="0"/>
              </a:spcBef>
              <a:buNone/>
            </a:pPr>
            <a:r>
              <a:rPr lang="en-US" sz="1900" dirty="0">
                <a:cs typeface="Arial" charset="0"/>
              </a:rPr>
              <a:t>Director, Perioperative Education </a:t>
            </a:r>
          </a:p>
          <a:p>
            <a:pPr>
              <a:lnSpc>
                <a:spcPct val="120000"/>
              </a:lnSpc>
              <a:spcBef>
                <a:spcPts val="0"/>
              </a:spcBef>
              <a:buNone/>
            </a:pPr>
            <a:r>
              <a:rPr lang="en-US" sz="1900" dirty="0">
                <a:cs typeface="Arial" charset="0"/>
              </a:rPr>
              <a:t>AORN Nursing Department </a:t>
            </a:r>
          </a:p>
          <a:p>
            <a:pPr>
              <a:lnSpc>
                <a:spcPct val="120000"/>
              </a:lnSpc>
              <a:spcBef>
                <a:spcPts val="0"/>
              </a:spcBef>
              <a:buNone/>
            </a:pPr>
            <a:r>
              <a:rPr lang="en-US" sz="1900" dirty="0">
                <a:cs typeface="Arial" charset="0"/>
              </a:rPr>
              <a:t>Denver, CO </a:t>
            </a:r>
          </a:p>
          <a:p>
            <a:pPr>
              <a:lnSpc>
                <a:spcPct val="120000"/>
              </a:lnSpc>
              <a:spcBef>
                <a:spcPts val="0"/>
              </a:spcBef>
              <a:buNone/>
            </a:pPr>
            <a:r>
              <a:rPr lang="en-US" sz="1900" i="1" dirty="0">
                <a:cs typeface="Arial" charset="0"/>
              </a:rPr>
              <a:t>Disclosure: No Conflict </a:t>
            </a:r>
          </a:p>
          <a:p>
            <a:pPr>
              <a:lnSpc>
                <a:spcPct val="120000"/>
              </a:lnSpc>
              <a:spcBef>
                <a:spcPts val="0"/>
              </a:spcBef>
              <a:buNone/>
            </a:pPr>
            <a:endParaRPr lang="en-US" sz="1900" b="1" dirty="0">
              <a:cs typeface="Arial" charset="0"/>
            </a:endParaRPr>
          </a:p>
          <a:p>
            <a:pPr>
              <a:lnSpc>
                <a:spcPct val="120000"/>
              </a:lnSpc>
              <a:spcBef>
                <a:spcPts val="0"/>
              </a:spcBef>
              <a:buNone/>
            </a:pPr>
            <a:r>
              <a:rPr lang="en-US" sz="1900" b="1" dirty="0">
                <a:cs typeface="Arial" charset="0"/>
              </a:rPr>
              <a:t>Ellice Mellinger, MS, BSN, RN, CNOR</a:t>
            </a:r>
          </a:p>
          <a:p>
            <a:pPr>
              <a:lnSpc>
                <a:spcPct val="120000"/>
              </a:lnSpc>
              <a:spcBef>
                <a:spcPts val="0"/>
              </a:spcBef>
              <a:buNone/>
            </a:pPr>
            <a:r>
              <a:rPr lang="en-US" sz="1900" dirty="0">
                <a:cs typeface="Arial" charset="0"/>
              </a:rPr>
              <a:t>Perioperative Education Specialist </a:t>
            </a:r>
          </a:p>
          <a:p>
            <a:pPr>
              <a:lnSpc>
                <a:spcPct val="120000"/>
              </a:lnSpc>
              <a:spcBef>
                <a:spcPts val="0"/>
              </a:spcBef>
              <a:buNone/>
            </a:pPr>
            <a:r>
              <a:rPr lang="en-US" sz="1900" dirty="0">
                <a:cs typeface="Arial" charset="0"/>
              </a:rPr>
              <a:t>AORN Nursing Department </a:t>
            </a:r>
          </a:p>
          <a:p>
            <a:pPr>
              <a:lnSpc>
                <a:spcPct val="120000"/>
              </a:lnSpc>
              <a:spcBef>
                <a:spcPts val="0"/>
              </a:spcBef>
              <a:buNone/>
            </a:pPr>
            <a:r>
              <a:rPr lang="en-US" sz="1900" dirty="0">
                <a:cs typeface="Arial" charset="0"/>
              </a:rPr>
              <a:t>Denver, CO </a:t>
            </a:r>
          </a:p>
          <a:p>
            <a:pPr>
              <a:lnSpc>
                <a:spcPct val="120000"/>
              </a:lnSpc>
              <a:spcBef>
                <a:spcPts val="0"/>
              </a:spcBef>
              <a:buNone/>
            </a:pPr>
            <a:r>
              <a:rPr lang="en-US" sz="1900" i="1" dirty="0">
                <a:cs typeface="Arial" charset="0"/>
              </a:rPr>
              <a:t>Disclosure: No Conflict </a:t>
            </a:r>
            <a:endParaRPr lang="en-US" sz="1900" i="1" dirty="0" smtClean="0">
              <a:cs typeface="Arial" charset="0"/>
            </a:endParaRPr>
          </a:p>
          <a:p>
            <a:pPr marL="0" indent="0">
              <a:lnSpc>
                <a:spcPct val="100000"/>
              </a:lnSpc>
              <a:spcBef>
                <a:spcPts val="0"/>
              </a:spcBef>
              <a:buNone/>
            </a:pPr>
            <a:endParaRPr lang="en-US" sz="2000" b="1" dirty="0" smtClean="0"/>
          </a:p>
          <a:p>
            <a:pPr marL="0" indent="0">
              <a:lnSpc>
                <a:spcPct val="100000"/>
              </a:lnSpc>
              <a:spcBef>
                <a:spcPts val="0"/>
              </a:spcBef>
              <a:buNone/>
            </a:pPr>
            <a:r>
              <a:rPr lang="en-US" sz="2000" b="1" dirty="0" smtClean="0"/>
              <a:t>Victoria </a:t>
            </a:r>
            <a:r>
              <a:rPr lang="en-US" sz="2000" b="1" dirty="0" err="1"/>
              <a:t>Steelman</a:t>
            </a:r>
            <a:r>
              <a:rPr lang="en-US" sz="2000" b="1" dirty="0"/>
              <a:t>, PhD, RN, CNOR, </a:t>
            </a:r>
            <a:r>
              <a:rPr lang="en-US" sz="2000" b="1" dirty="0" smtClean="0"/>
              <a:t>FAAN</a:t>
            </a:r>
            <a:endParaRPr lang="en-US" sz="2400" kern="0" dirty="0" smtClean="0">
              <a:cs typeface="Arial" charset="0"/>
            </a:endParaRPr>
          </a:p>
          <a:p>
            <a:pPr marL="0" indent="0">
              <a:lnSpc>
                <a:spcPct val="110000"/>
              </a:lnSpc>
              <a:spcBef>
                <a:spcPts val="0"/>
              </a:spcBef>
              <a:buNone/>
            </a:pPr>
            <a:r>
              <a:rPr lang="en-US" sz="1900" i="1" kern="0" dirty="0" smtClean="0">
                <a:cs typeface="Arial" charset="0"/>
              </a:rPr>
              <a:t>Disclosure</a:t>
            </a:r>
            <a:r>
              <a:rPr lang="en-US" sz="1900" i="1" kern="0" dirty="0">
                <a:cs typeface="Arial" charset="0"/>
              </a:rPr>
              <a:t>: 5. Grant/Research </a:t>
            </a:r>
            <a:r>
              <a:rPr lang="en-US" sz="1900" i="1" kern="0" dirty="0" smtClean="0">
                <a:cs typeface="Arial" charset="0"/>
              </a:rPr>
              <a:t>Support</a:t>
            </a:r>
            <a:endParaRPr lang="en-US" sz="1600" dirty="0"/>
          </a:p>
          <a:p>
            <a:pPr marL="0" indent="0">
              <a:lnSpc>
                <a:spcPct val="110000"/>
              </a:lnSpc>
              <a:spcBef>
                <a:spcPts val="0"/>
              </a:spcBef>
              <a:buNone/>
            </a:pPr>
            <a:r>
              <a:rPr lang="en-US" sz="1900" dirty="0"/>
              <a:t>The Prevention of Perioperative Hypothermia (PPH) </a:t>
            </a:r>
            <a:r>
              <a:rPr lang="en-US" sz="1900" dirty="0" smtClean="0"/>
              <a:t>Tool Kit </a:t>
            </a:r>
            <a:r>
              <a:rPr lang="en-US" sz="1900" dirty="0"/>
              <a:t>was funded by the Agency for Healthcare Research and Quality, grant 3 IR18HS021422-01A1. </a:t>
            </a:r>
          </a:p>
          <a:p>
            <a:pPr>
              <a:lnSpc>
                <a:spcPct val="120000"/>
              </a:lnSpc>
              <a:spcBef>
                <a:spcPts val="0"/>
              </a:spcBef>
              <a:buNone/>
            </a:pPr>
            <a:endParaRPr lang="en-US" sz="1900" i="1" dirty="0">
              <a:cs typeface="Arial" charset="0"/>
            </a:endParaRPr>
          </a:p>
          <a:p>
            <a:pPr marL="0" indent="0">
              <a:lnSpc>
                <a:spcPct val="120000"/>
              </a:lnSpc>
              <a:spcBef>
                <a:spcPts val="0"/>
              </a:spcBef>
              <a:buNone/>
            </a:pPr>
            <a:endParaRPr lang="en-US" b="1" dirty="0"/>
          </a:p>
          <a:p>
            <a:pPr marL="0" indent="0">
              <a:buNone/>
            </a:pPr>
            <a:endParaRPr lang="en-US" altLang="en-US" dirty="0"/>
          </a:p>
        </p:txBody>
      </p:sp>
    </p:spTree>
    <p:extLst>
      <p:ext uri="{BB962C8B-B14F-4D97-AF65-F5344CB8AC3E}">
        <p14:creationId xmlns:p14="http://schemas.microsoft.com/office/powerpoint/2010/main" val="167665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8F5368C-5D87-4040-A00B-1F35B0ECE2D5}" type="slidenum">
              <a:rPr lang="en-US" altLang="en-US"/>
              <a:pPr/>
              <a:t>4</a:t>
            </a:fld>
            <a:endParaRPr lang="en-US" altLang="en-US"/>
          </a:p>
        </p:txBody>
      </p:sp>
      <p:sp>
        <p:nvSpPr>
          <p:cNvPr id="555016" name="Rectangle 8"/>
          <p:cNvSpPr>
            <a:spLocks noGrp="1" noChangeArrowheads="1"/>
          </p:cNvSpPr>
          <p:nvPr>
            <p:ph type="title"/>
          </p:nvPr>
        </p:nvSpPr>
        <p:spPr/>
        <p:txBody>
          <a:bodyPr/>
          <a:lstStyle/>
          <a:p>
            <a:r>
              <a:rPr lang="en-US" altLang="en-US" dirty="0" smtClean="0"/>
              <a:t>Subject Matter Expert</a:t>
            </a:r>
            <a:endParaRPr lang="en-US" altLang="en-US" dirty="0"/>
          </a:p>
        </p:txBody>
      </p:sp>
      <p:sp>
        <p:nvSpPr>
          <p:cNvPr id="555017" name="Rectangle 9"/>
          <p:cNvSpPr>
            <a:spLocks noGrp="1" noChangeArrowheads="1"/>
          </p:cNvSpPr>
          <p:nvPr>
            <p:ph type="body" idx="1"/>
          </p:nvPr>
        </p:nvSpPr>
        <p:spPr>
          <a:xfrm>
            <a:off x="522514" y="1828800"/>
            <a:ext cx="7979229" cy="4267200"/>
          </a:xfrm>
        </p:spPr>
        <p:txBody>
          <a:bodyPr>
            <a:normAutofit fontScale="62500" lnSpcReduction="20000"/>
          </a:bodyPr>
          <a:lstStyle/>
          <a:p>
            <a:pPr marL="0" indent="0">
              <a:lnSpc>
                <a:spcPct val="100000"/>
              </a:lnSpc>
              <a:spcBef>
                <a:spcPts val="0"/>
              </a:spcBef>
              <a:buNone/>
            </a:pPr>
            <a:endParaRPr lang="en-US" sz="1900" b="1" dirty="0" smtClean="0"/>
          </a:p>
          <a:p>
            <a:pPr marL="0" indent="0">
              <a:lnSpc>
                <a:spcPct val="100000"/>
              </a:lnSpc>
              <a:spcBef>
                <a:spcPts val="0"/>
              </a:spcBef>
              <a:buNone/>
            </a:pPr>
            <a:endParaRPr lang="en-US" sz="1900" b="1" dirty="0"/>
          </a:p>
          <a:p>
            <a:pPr marL="0" indent="0">
              <a:lnSpc>
                <a:spcPct val="120000"/>
              </a:lnSpc>
              <a:spcBef>
                <a:spcPts val="0"/>
              </a:spcBef>
              <a:buNone/>
            </a:pPr>
            <a:r>
              <a:rPr lang="en-US" b="1" dirty="0"/>
              <a:t>Victoria </a:t>
            </a:r>
            <a:r>
              <a:rPr lang="en-US" b="1" dirty="0" err="1"/>
              <a:t>Steelman</a:t>
            </a:r>
            <a:r>
              <a:rPr lang="en-US" b="1" dirty="0"/>
              <a:t>, PhD, RN, CNOR, FAAN</a:t>
            </a:r>
          </a:p>
          <a:p>
            <a:pPr marL="0" indent="0">
              <a:lnSpc>
                <a:spcPct val="100000"/>
              </a:lnSpc>
              <a:spcBef>
                <a:spcPts val="0"/>
              </a:spcBef>
              <a:buNone/>
            </a:pPr>
            <a:endParaRPr lang="en-US" sz="1900" kern="0" dirty="0" smtClean="0">
              <a:cs typeface="Arial" charset="0"/>
            </a:endParaRPr>
          </a:p>
          <a:p>
            <a:pPr marL="0" indent="0">
              <a:lnSpc>
                <a:spcPct val="100000"/>
              </a:lnSpc>
              <a:spcBef>
                <a:spcPts val="0"/>
              </a:spcBef>
              <a:buNone/>
            </a:pPr>
            <a:r>
              <a:rPr lang="en-US" sz="1900" kern="0" dirty="0" smtClean="0">
                <a:cs typeface="Arial" charset="0"/>
              </a:rPr>
              <a:t>Disclosure</a:t>
            </a:r>
            <a:r>
              <a:rPr lang="en-US" sz="1900" kern="0" dirty="0">
                <a:cs typeface="Arial" charset="0"/>
              </a:rPr>
              <a:t>: </a:t>
            </a:r>
            <a:r>
              <a:rPr lang="en-US" sz="1900" kern="0" dirty="0" smtClean="0">
                <a:cs typeface="Arial" charset="0"/>
              </a:rPr>
              <a:t>5. Grant/Research Support</a:t>
            </a:r>
          </a:p>
          <a:p>
            <a:pPr marL="0" indent="0">
              <a:lnSpc>
                <a:spcPct val="100000"/>
              </a:lnSpc>
              <a:spcBef>
                <a:spcPts val="0"/>
              </a:spcBef>
              <a:buNone/>
            </a:pPr>
            <a:endParaRPr lang="en-US" sz="1400" dirty="0" smtClean="0"/>
          </a:p>
          <a:p>
            <a:pPr marL="0" indent="0">
              <a:lnSpc>
                <a:spcPct val="120000"/>
              </a:lnSpc>
              <a:spcBef>
                <a:spcPts val="0"/>
              </a:spcBef>
              <a:buNone/>
            </a:pPr>
            <a:r>
              <a:rPr lang="en-US" sz="1700" dirty="0" smtClean="0"/>
              <a:t>The </a:t>
            </a:r>
            <a:r>
              <a:rPr lang="en-US" sz="1700" dirty="0"/>
              <a:t>Prevention of Perioperative Hypothermia (PPH) </a:t>
            </a:r>
            <a:r>
              <a:rPr lang="en-US" sz="1700" dirty="0" smtClean="0"/>
              <a:t>Tool Kit </a:t>
            </a:r>
            <a:r>
              <a:rPr lang="en-US" sz="1700" dirty="0"/>
              <a:t>was funded by the Agency for Healthcare Research and Quality, grant 3 IR18HS021422-01A1. </a:t>
            </a:r>
          </a:p>
          <a:p>
            <a:pPr marL="0" indent="0">
              <a:lnSpc>
                <a:spcPct val="100000"/>
              </a:lnSpc>
              <a:spcBef>
                <a:spcPts val="0"/>
              </a:spcBef>
              <a:buNone/>
            </a:pPr>
            <a:endParaRPr lang="en-US" sz="1600" i="1" kern="0" dirty="0">
              <a:cs typeface="Arial" charset="0"/>
            </a:endParaRPr>
          </a:p>
          <a:p>
            <a:pPr marL="0" indent="0">
              <a:lnSpc>
                <a:spcPct val="100000"/>
              </a:lnSpc>
              <a:spcBef>
                <a:spcPts val="0"/>
              </a:spcBef>
              <a:buNone/>
            </a:pPr>
            <a:endParaRPr lang="en-US" sz="1600" i="1" kern="0" dirty="0">
              <a:cs typeface="Arial" charset="0"/>
            </a:endParaRPr>
          </a:p>
          <a:p>
            <a:pPr marL="0" indent="0">
              <a:lnSpc>
                <a:spcPct val="120000"/>
              </a:lnSpc>
              <a:buNone/>
            </a:pPr>
            <a:r>
              <a:rPr lang="en-US" sz="1900" dirty="0">
                <a:cs typeface="Arial" charset="0"/>
              </a:rPr>
              <a:t>AORN’s policy is that the subject matter experts for this product must disclose any financial relationship in </a:t>
            </a:r>
            <a:r>
              <a:rPr lang="en-US" sz="1900" dirty="0" smtClean="0">
                <a:cs typeface="Arial" charset="0"/>
              </a:rPr>
              <a:t>a </a:t>
            </a:r>
            <a:r>
              <a:rPr lang="en-US" sz="1900" dirty="0">
                <a:cs typeface="Arial" charset="0"/>
              </a:rPr>
              <a:t>company providing grant funds and/or a company whose product(s) may be discussed or used during the </a:t>
            </a:r>
            <a:r>
              <a:rPr lang="en-US" sz="1900" dirty="0" smtClean="0">
                <a:cs typeface="Arial" charset="0"/>
              </a:rPr>
              <a:t>educational </a:t>
            </a:r>
            <a:r>
              <a:rPr lang="en-US" sz="1900" dirty="0">
                <a:cs typeface="Arial" charset="0"/>
              </a:rPr>
              <a:t>activity. Financial disclosure will include the name of the company and/or product and the type of financial relationship, and includes relationships that are in place at the time of the activity or were in place in the 12 months preceding the activity</a:t>
            </a:r>
            <a:r>
              <a:rPr lang="en-US" sz="1900" dirty="0" smtClean="0">
                <a:cs typeface="Arial" charset="0"/>
              </a:rPr>
              <a:t>. </a:t>
            </a:r>
            <a:r>
              <a:rPr lang="en-US" sz="1900" dirty="0">
                <a:cs typeface="Arial" charset="0"/>
              </a:rPr>
              <a:t>Disclosures for this activity are indicated according to the following numeric categories:</a:t>
            </a:r>
          </a:p>
          <a:p>
            <a:pPr marL="0" indent="0">
              <a:lnSpc>
                <a:spcPct val="110000"/>
              </a:lnSpc>
              <a:spcAft>
                <a:spcPts val="300"/>
              </a:spcAft>
              <a:buNone/>
            </a:pPr>
            <a:r>
              <a:rPr lang="en-US" sz="1900" dirty="0">
                <a:cs typeface="Arial" charset="0"/>
              </a:rPr>
              <a:t>1. Consultant/Speaker’s Bureau 	</a:t>
            </a:r>
            <a:r>
              <a:rPr lang="en-US" sz="1900" dirty="0" smtClean="0">
                <a:cs typeface="Arial" charset="0"/>
              </a:rPr>
              <a:t>	2</a:t>
            </a:r>
            <a:r>
              <a:rPr lang="en-US" sz="1900" dirty="0">
                <a:cs typeface="Arial" charset="0"/>
              </a:rPr>
              <a:t>. Employee </a:t>
            </a:r>
          </a:p>
          <a:p>
            <a:pPr marL="0" indent="0">
              <a:lnSpc>
                <a:spcPct val="110000"/>
              </a:lnSpc>
              <a:spcAft>
                <a:spcPts val="300"/>
              </a:spcAft>
              <a:buNone/>
            </a:pPr>
            <a:r>
              <a:rPr lang="en-US" sz="1900" dirty="0">
                <a:cs typeface="Arial" charset="0"/>
              </a:rPr>
              <a:t>3. Stockholder 			4. Product Designer </a:t>
            </a:r>
          </a:p>
          <a:p>
            <a:pPr marL="0" indent="0">
              <a:lnSpc>
                <a:spcPct val="110000"/>
              </a:lnSpc>
              <a:spcAft>
                <a:spcPts val="300"/>
              </a:spcAft>
              <a:buNone/>
            </a:pPr>
            <a:r>
              <a:rPr lang="en-US" sz="1900" dirty="0">
                <a:cs typeface="Arial" charset="0"/>
              </a:rPr>
              <a:t>5. Grant/Research Support 	</a:t>
            </a:r>
            <a:r>
              <a:rPr lang="en-US" sz="1900">
                <a:cs typeface="Arial" charset="0"/>
              </a:rPr>
              <a:t>	</a:t>
            </a:r>
            <a:r>
              <a:rPr lang="en-US" sz="1900" dirty="0" smtClean="0">
                <a:cs typeface="Arial" charset="0"/>
              </a:rPr>
              <a:t>	6</a:t>
            </a:r>
            <a:r>
              <a:rPr lang="en-US" sz="1900" dirty="0">
                <a:cs typeface="Arial" charset="0"/>
              </a:rPr>
              <a:t>. Other relationship (specify) </a:t>
            </a:r>
          </a:p>
          <a:p>
            <a:pPr marL="0" indent="0">
              <a:lnSpc>
                <a:spcPct val="110000"/>
              </a:lnSpc>
              <a:spcAft>
                <a:spcPts val="300"/>
              </a:spcAft>
              <a:buNone/>
            </a:pPr>
            <a:r>
              <a:rPr lang="en-US" sz="1900" dirty="0">
                <a:cs typeface="Arial" charset="0"/>
              </a:rPr>
              <a:t>7. Has no financial interest</a:t>
            </a:r>
          </a:p>
          <a:p>
            <a:endParaRPr lang="en-US" altLang="en-US" sz="2700" dirty="0"/>
          </a:p>
        </p:txBody>
      </p:sp>
    </p:spTree>
    <p:extLst>
      <p:ext uri="{BB962C8B-B14F-4D97-AF65-F5344CB8AC3E}">
        <p14:creationId xmlns:p14="http://schemas.microsoft.com/office/powerpoint/2010/main" val="3710754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256</Words>
  <Application>Microsoft Office PowerPoint</Application>
  <PresentationFormat>Widescreen</PresentationFormat>
  <Paragraphs>41</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 Unicode MS</vt:lpstr>
      <vt:lpstr>Arial</vt:lpstr>
      <vt:lpstr>Calibri</vt:lpstr>
      <vt:lpstr>Calibri Light</vt:lpstr>
      <vt:lpstr>Office Theme</vt:lpstr>
      <vt:lpstr>1_Teamwork</vt:lpstr>
      <vt:lpstr>Teamwork</vt:lpstr>
      <vt:lpstr>Prevention of Perioperative Hypothermia (PPH) Tool Kit</vt:lpstr>
      <vt:lpstr>PowerPoint Presentation</vt:lpstr>
      <vt:lpstr>Planning Committee</vt:lpstr>
      <vt:lpstr>Subject Matter Expert</vt:lpstr>
    </vt:vector>
  </TitlesOfParts>
  <Company>AORN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Blocker</dc:creator>
  <cp:lastModifiedBy>Ellice Mellinger</cp:lastModifiedBy>
  <cp:revision>21</cp:revision>
  <dcterms:created xsi:type="dcterms:W3CDTF">2014-05-14T16:23:23Z</dcterms:created>
  <dcterms:modified xsi:type="dcterms:W3CDTF">2015-05-15T23:06:16Z</dcterms:modified>
</cp:coreProperties>
</file>